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4" r:id="rId2"/>
  </p:sldMasterIdLst>
  <p:notesMasterIdLst>
    <p:notesMasterId r:id="rId12"/>
  </p:notesMasterIdLst>
  <p:handoutMasterIdLst>
    <p:handoutMasterId r:id="rId13"/>
  </p:handoutMasterIdLst>
  <p:sldIdLst>
    <p:sldId id="317" r:id="rId3"/>
    <p:sldId id="359" r:id="rId4"/>
    <p:sldId id="412" r:id="rId5"/>
    <p:sldId id="414" r:id="rId6"/>
    <p:sldId id="415" r:id="rId7"/>
    <p:sldId id="410" r:id="rId8"/>
    <p:sldId id="407" r:id="rId9"/>
    <p:sldId id="411" r:id="rId10"/>
    <p:sldId id="262" r:id="rId11"/>
  </p:sldIdLst>
  <p:sldSz cx="9144000" cy="6858000" type="screen4x3"/>
  <p:notesSz cx="7010400" cy="111252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AS" initials="JPTV" lastIdx="3" clrIdx="0">
    <p:extLst>
      <p:ext uri="{19B8F6BF-5375-455C-9EA6-DF929625EA0E}">
        <p15:presenceInfo xmlns:p15="http://schemas.microsoft.com/office/powerpoint/2012/main" userId="U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3326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011B6-7EBF-4BB4-AE8F-411CEEA7D15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26263A22-B6FE-40D5-A1DE-F23CF76D5731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 smtClean="0"/>
            <a:t>Creación de Programas y Proyectos</a:t>
          </a:r>
          <a:endParaRPr lang="es-ES" b="1" dirty="0"/>
        </a:p>
      </dgm:t>
    </dgm:pt>
    <dgm:pt modelId="{AEA2BDE0-5087-4A6A-B0E0-3EE37DBE69E5}" type="parTrans" cxnId="{A90B0418-218B-46DE-A247-106EAA843BB1}">
      <dgm:prSet/>
      <dgm:spPr/>
      <dgm:t>
        <a:bodyPr/>
        <a:lstStyle/>
        <a:p>
          <a:endParaRPr lang="es-ES"/>
        </a:p>
      </dgm:t>
    </dgm:pt>
    <dgm:pt modelId="{A5200279-D9EB-4324-B82E-5B7C4CCD191F}" type="sibTrans" cxnId="{A90B0418-218B-46DE-A247-106EAA843BB1}">
      <dgm:prSet/>
      <dgm:spPr/>
      <dgm:t>
        <a:bodyPr/>
        <a:lstStyle/>
        <a:p>
          <a:endParaRPr lang="es-ES"/>
        </a:p>
      </dgm:t>
    </dgm:pt>
    <dgm:pt modelId="{8A921BF9-8EEB-4AC3-8401-6DD28CFF0990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 smtClean="0"/>
            <a:t>Registro de envío Transferencias al Ejecutor</a:t>
          </a:r>
          <a:endParaRPr lang="es-ES" b="1" dirty="0"/>
        </a:p>
      </dgm:t>
    </dgm:pt>
    <dgm:pt modelId="{D0FF1C09-8295-483C-849A-C9B46118B3B5}" type="parTrans" cxnId="{17FFDCEB-8306-401C-B325-B5A89063317C}">
      <dgm:prSet/>
      <dgm:spPr/>
      <dgm:t>
        <a:bodyPr/>
        <a:lstStyle/>
        <a:p>
          <a:endParaRPr lang="es-ES"/>
        </a:p>
      </dgm:t>
    </dgm:pt>
    <dgm:pt modelId="{27BAEB59-1C56-4782-9218-E3816788FB67}" type="sibTrans" cxnId="{17FFDCEB-8306-401C-B325-B5A89063317C}">
      <dgm:prSet/>
      <dgm:spPr/>
      <dgm:t>
        <a:bodyPr/>
        <a:lstStyle/>
        <a:p>
          <a:endParaRPr lang="es-ES"/>
        </a:p>
      </dgm:t>
    </dgm:pt>
    <dgm:pt modelId="{01E30328-DFDD-4B32-ACFF-114378829381}" type="pres">
      <dgm:prSet presAssocID="{C76011B6-7EBF-4BB4-AE8F-411CEEA7D15D}" presName="diagram" presStyleCnt="0">
        <dgm:presLayoutVars>
          <dgm:dir/>
          <dgm:resizeHandles val="exact"/>
        </dgm:presLayoutVars>
      </dgm:prSet>
      <dgm:spPr/>
    </dgm:pt>
    <dgm:pt modelId="{768CD0F0-4AB0-4D9A-9F91-B384F9AB2F1C}" type="pres">
      <dgm:prSet presAssocID="{26263A22-B6FE-40D5-A1DE-F23CF76D573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5DB1A-03DB-4E5B-9AB8-5CF0D96CBD67}" type="pres">
      <dgm:prSet presAssocID="{A5200279-D9EB-4324-B82E-5B7C4CCD191F}" presName="sibTrans" presStyleLbl="sibTrans2D1" presStyleIdx="0" presStyleCnt="1"/>
      <dgm:spPr/>
      <dgm:t>
        <a:bodyPr/>
        <a:lstStyle/>
        <a:p>
          <a:endParaRPr lang="es-ES"/>
        </a:p>
      </dgm:t>
    </dgm:pt>
    <dgm:pt modelId="{96BD1CB4-4433-4DDE-A535-5923850C0784}" type="pres">
      <dgm:prSet presAssocID="{A5200279-D9EB-4324-B82E-5B7C4CCD191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8DDFCB5-4589-4DFC-AA47-5EBDBC0BAFCD}" type="pres">
      <dgm:prSet presAssocID="{8A921BF9-8EEB-4AC3-8401-6DD28CFF099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0B0418-218B-46DE-A247-106EAA843BB1}" srcId="{C76011B6-7EBF-4BB4-AE8F-411CEEA7D15D}" destId="{26263A22-B6FE-40D5-A1DE-F23CF76D5731}" srcOrd="0" destOrd="0" parTransId="{AEA2BDE0-5087-4A6A-B0E0-3EE37DBE69E5}" sibTransId="{A5200279-D9EB-4324-B82E-5B7C4CCD191F}"/>
    <dgm:cxn modelId="{8C4ECEB8-5B7B-4D62-8FE1-94D196F048B6}" type="presOf" srcId="{C76011B6-7EBF-4BB4-AE8F-411CEEA7D15D}" destId="{01E30328-DFDD-4B32-ACFF-114378829381}" srcOrd="0" destOrd="0" presId="urn:microsoft.com/office/officeart/2005/8/layout/process5"/>
    <dgm:cxn modelId="{17FFDCEB-8306-401C-B325-B5A89063317C}" srcId="{C76011B6-7EBF-4BB4-AE8F-411CEEA7D15D}" destId="{8A921BF9-8EEB-4AC3-8401-6DD28CFF0990}" srcOrd="1" destOrd="0" parTransId="{D0FF1C09-8295-483C-849A-C9B46118B3B5}" sibTransId="{27BAEB59-1C56-4782-9218-E3816788FB67}"/>
    <dgm:cxn modelId="{2432AADF-7957-4F98-A665-7197AB6B98ED}" type="presOf" srcId="{8A921BF9-8EEB-4AC3-8401-6DD28CFF0990}" destId="{E8DDFCB5-4589-4DFC-AA47-5EBDBC0BAFCD}" srcOrd="0" destOrd="0" presId="urn:microsoft.com/office/officeart/2005/8/layout/process5"/>
    <dgm:cxn modelId="{79DEA670-6017-4A14-84F3-80B3E4696F30}" type="presOf" srcId="{26263A22-B6FE-40D5-A1DE-F23CF76D5731}" destId="{768CD0F0-4AB0-4D9A-9F91-B384F9AB2F1C}" srcOrd="0" destOrd="0" presId="urn:microsoft.com/office/officeart/2005/8/layout/process5"/>
    <dgm:cxn modelId="{93EF5C98-8957-40DB-BF05-E34648BA492C}" type="presOf" srcId="{A5200279-D9EB-4324-B82E-5B7C4CCD191F}" destId="{96BD1CB4-4433-4DDE-A535-5923850C0784}" srcOrd="1" destOrd="0" presId="urn:microsoft.com/office/officeart/2005/8/layout/process5"/>
    <dgm:cxn modelId="{ADD8A1AA-D7C6-476F-AD63-9C09AD339984}" type="presOf" srcId="{A5200279-D9EB-4324-B82E-5B7C4CCD191F}" destId="{ACB5DB1A-03DB-4E5B-9AB8-5CF0D96CBD67}" srcOrd="0" destOrd="0" presId="urn:microsoft.com/office/officeart/2005/8/layout/process5"/>
    <dgm:cxn modelId="{22FAEFFC-1BD3-4C55-8D6B-9CCD52B81520}" type="presParOf" srcId="{01E30328-DFDD-4B32-ACFF-114378829381}" destId="{768CD0F0-4AB0-4D9A-9F91-B384F9AB2F1C}" srcOrd="0" destOrd="0" presId="urn:microsoft.com/office/officeart/2005/8/layout/process5"/>
    <dgm:cxn modelId="{A8AD5479-8CD3-4F2A-A476-383345870A5A}" type="presParOf" srcId="{01E30328-DFDD-4B32-ACFF-114378829381}" destId="{ACB5DB1A-03DB-4E5B-9AB8-5CF0D96CBD67}" srcOrd="1" destOrd="0" presId="urn:microsoft.com/office/officeart/2005/8/layout/process5"/>
    <dgm:cxn modelId="{7235E34B-DFE6-4D86-A742-B89608011038}" type="presParOf" srcId="{ACB5DB1A-03DB-4E5B-9AB8-5CF0D96CBD67}" destId="{96BD1CB4-4433-4DDE-A535-5923850C0784}" srcOrd="0" destOrd="0" presId="urn:microsoft.com/office/officeart/2005/8/layout/process5"/>
    <dgm:cxn modelId="{C2CB80E3-0C0B-4457-B2FF-7095D580C018}" type="presParOf" srcId="{01E30328-DFDD-4B32-ACFF-114378829381}" destId="{E8DDFCB5-4589-4DFC-AA47-5EBDBC0BAFCD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6011B6-7EBF-4BB4-AE8F-411CEEA7D15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E6ECBB95-ECC9-4EF1-A5ED-C99FBA890E37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/>
            <a:t>Validación  y Aprobación Ministro de Fe</a:t>
          </a:r>
          <a:endParaRPr lang="es-ES" sz="1400" b="1" dirty="0"/>
        </a:p>
      </dgm:t>
    </dgm:pt>
    <dgm:pt modelId="{13B6A874-6758-42DC-8655-EC7F2B0F28C9}" type="parTrans" cxnId="{7D62BEAC-BE12-4500-AC48-7E32B79C33EA}">
      <dgm:prSet/>
      <dgm:spPr/>
      <dgm:t>
        <a:bodyPr/>
        <a:lstStyle/>
        <a:p>
          <a:endParaRPr lang="es-ES"/>
        </a:p>
      </dgm:t>
    </dgm:pt>
    <dgm:pt modelId="{89FEEF80-FA81-4C25-944A-7C02D46B03A3}" type="sibTrans" cxnId="{7D62BEAC-BE12-4500-AC48-7E32B79C33EA}">
      <dgm:prSet/>
      <dgm:spPr/>
      <dgm:t>
        <a:bodyPr/>
        <a:lstStyle/>
        <a:p>
          <a:endParaRPr lang="es-ES"/>
        </a:p>
      </dgm:t>
    </dgm:pt>
    <dgm:pt modelId="{8A921BF9-8EEB-4AC3-8401-6DD28CFF0990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200" b="1" dirty="0" smtClean="0"/>
            <a:t>Generación y Carga de Rendición Mensual</a:t>
          </a:r>
          <a:endParaRPr lang="es-ES" sz="1200" b="1" dirty="0"/>
        </a:p>
      </dgm:t>
    </dgm:pt>
    <dgm:pt modelId="{D0FF1C09-8295-483C-849A-C9B46118B3B5}" type="parTrans" cxnId="{17FFDCEB-8306-401C-B325-B5A89063317C}">
      <dgm:prSet/>
      <dgm:spPr/>
      <dgm:t>
        <a:bodyPr/>
        <a:lstStyle/>
        <a:p>
          <a:endParaRPr lang="es-ES"/>
        </a:p>
      </dgm:t>
    </dgm:pt>
    <dgm:pt modelId="{27BAEB59-1C56-4782-9218-E3816788FB67}" type="sibTrans" cxnId="{17FFDCEB-8306-401C-B325-B5A89063317C}">
      <dgm:prSet/>
      <dgm:spPr/>
      <dgm:t>
        <a:bodyPr/>
        <a:lstStyle/>
        <a:p>
          <a:endParaRPr lang="es-ES"/>
        </a:p>
      </dgm:t>
    </dgm:pt>
    <dgm:pt modelId="{BB2FE7EB-3DC4-4AF3-BB6C-7D917C8E88A4}">
      <dgm:prSet phldrT="[Tex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ES" sz="1400" b="1" dirty="0" smtClean="0"/>
            <a:t>Firma y Envío de Rendición Electrónica</a:t>
          </a:r>
          <a:endParaRPr lang="es-ES" sz="1400" b="1" dirty="0"/>
        </a:p>
      </dgm:t>
    </dgm:pt>
    <dgm:pt modelId="{33907FC2-E173-432F-A320-4AFCBD065F71}" type="parTrans" cxnId="{28DAE8BE-62C4-4591-A25F-84B89E57705A}">
      <dgm:prSet/>
      <dgm:spPr/>
      <dgm:t>
        <a:bodyPr/>
        <a:lstStyle/>
        <a:p>
          <a:endParaRPr lang="es-ES"/>
        </a:p>
      </dgm:t>
    </dgm:pt>
    <dgm:pt modelId="{FC962578-C1DF-4D9A-8DC4-400C01D9E8F8}" type="sibTrans" cxnId="{28DAE8BE-62C4-4591-A25F-84B89E57705A}">
      <dgm:prSet/>
      <dgm:spPr/>
      <dgm:t>
        <a:bodyPr/>
        <a:lstStyle/>
        <a:p>
          <a:endParaRPr lang="es-ES"/>
        </a:p>
      </dgm:t>
    </dgm:pt>
    <dgm:pt modelId="{01E30328-DFDD-4B32-ACFF-114378829381}" type="pres">
      <dgm:prSet presAssocID="{C76011B6-7EBF-4BB4-AE8F-411CEEA7D15D}" presName="diagram" presStyleCnt="0">
        <dgm:presLayoutVars>
          <dgm:dir/>
          <dgm:resizeHandles val="exact"/>
        </dgm:presLayoutVars>
      </dgm:prSet>
      <dgm:spPr/>
    </dgm:pt>
    <dgm:pt modelId="{E8DDFCB5-4589-4DFC-AA47-5EBDBC0BAFCD}" type="pres">
      <dgm:prSet presAssocID="{8A921BF9-8EEB-4AC3-8401-6DD28CFF0990}" presName="node" presStyleLbl="node1" presStyleIdx="0" presStyleCnt="3" custLinFactX="40085" custLinFactNeighborX="100000" custLinFactNeighborY="183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4796F-801D-4FB8-860B-E23867864227}" type="pres">
      <dgm:prSet presAssocID="{27BAEB59-1C56-4782-9218-E3816788FB67}" presName="sibTrans" presStyleLbl="sibTrans2D1" presStyleIdx="0" presStyleCnt="2" custScaleX="141395" custScaleY="71705" custLinFactNeighborX="3805" custLinFactNeighborY="3358"/>
      <dgm:spPr/>
      <dgm:t>
        <a:bodyPr/>
        <a:lstStyle/>
        <a:p>
          <a:endParaRPr lang="es-ES"/>
        </a:p>
      </dgm:t>
    </dgm:pt>
    <dgm:pt modelId="{43DE622E-3997-415F-ACAF-1F467C6D1AFD}" type="pres">
      <dgm:prSet presAssocID="{27BAEB59-1C56-4782-9218-E3816788FB67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A2719F6-D2BA-4F41-8240-060DB52B8B61}" type="pres">
      <dgm:prSet presAssocID="{E6ECBB95-ECC9-4EF1-A5ED-C99FBA890E37}" presName="node" presStyleLbl="node1" presStyleIdx="1" presStyleCnt="3" custScaleY="85619" custLinFactY="43727" custLinFactNeighborX="4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879090-2F81-4E5E-96CD-0F75942F2D45}" type="pres">
      <dgm:prSet presAssocID="{89FEEF80-FA81-4C25-944A-7C02D46B03A3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7AE48AE-5381-4ABB-A524-3F33DF3B587D}" type="pres">
      <dgm:prSet presAssocID="{89FEEF80-FA81-4C25-944A-7C02D46B03A3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64DA5F3-6558-40EA-B977-DA462678C92A}" type="pres">
      <dgm:prSet presAssocID="{BB2FE7EB-3DC4-4AF3-BB6C-7D917C8E88A4}" presName="node" presStyleLbl="node1" presStyleIdx="2" presStyleCnt="3" custScaleX="117911" custScaleY="73145" custLinFactX="-46974" custLinFactNeighborX="-100000" custLinFactNeighborY="-122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8DAE8BE-62C4-4591-A25F-84B89E57705A}" srcId="{C76011B6-7EBF-4BB4-AE8F-411CEEA7D15D}" destId="{BB2FE7EB-3DC4-4AF3-BB6C-7D917C8E88A4}" srcOrd="2" destOrd="0" parTransId="{33907FC2-E173-432F-A320-4AFCBD065F71}" sibTransId="{FC962578-C1DF-4D9A-8DC4-400C01D9E8F8}"/>
    <dgm:cxn modelId="{3BA2BACC-E802-4F69-BF82-F4D2D737844B}" type="presOf" srcId="{27BAEB59-1C56-4782-9218-E3816788FB67}" destId="{9194796F-801D-4FB8-860B-E23867864227}" srcOrd="0" destOrd="0" presId="urn:microsoft.com/office/officeart/2005/8/layout/process5"/>
    <dgm:cxn modelId="{2432AADF-7957-4F98-A665-7197AB6B98ED}" type="presOf" srcId="{8A921BF9-8EEB-4AC3-8401-6DD28CFF0990}" destId="{E8DDFCB5-4589-4DFC-AA47-5EBDBC0BAFCD}" srcOrd="0" destOrd="0" presId="urn:microsoft.com/office/officeart/2005/8/layout/process5"/>
    <dgm:cxn modelId="{985AF710-956E-4425-A10A-6E23552E10F7}" type="presOf" srcId="{BB2FE7EB-3DC4-4AF3-BB6C-7D917C8E88A4}" destId="{E64DA5F3-6558-40EA-B977-DA462678C92A}" srcOrd="0" destOrd="0" presId="urn:microsoft.com/office/officeart/2005/8/layout/process5"/>
    <dgm:cxn modelId="{A9B98E00-D733-417B-A9D1-3AE3A5A46909}" type="presOf" srcId="{89FEEF80-FA81-4C25-944A-7C02D46B03A3}" destId="{F7AE48AE-5381-4ABB-A524-3F33DF3B587D}" srcOrd="1" destOrd="0" presId="urn:microsoft.com/office/officeart/2005/8/layout/process5"/>
    <dgm:cxn modelId="{8C4ECEB8-5B7B-4D62-8FE1-94D196F048B6}" type="presOf" srcId="{C76011B6-7EBF-4BB4-AE8F-411CEEA7D15D}" destId="{01E30328-DFDD-4B32-ACFF-114378829381}" srcOrd="0" destOrd="0" presId="urn:microsoft.com/office/officeart/2005/8/layout/process5"/>
    <dgm:cxn modelId="{CA61E0D6-67AA-45BC-99D9-094B89C363DE}" type="presOf" srcId="{27BAEB59-1C56-4782-9218-E3816788FB67}" destId="{43DE622E-3997-415F-ACAF-1F467C6D1AFD}" srcOrd="1" destOrd="0" presId="urn:microsoft.com/office/officeart/2005/8/layout/process5"/>
    <dgm:cxn modelId="{FA15573F-23C2-4238-9930-CCB4D7D846D9}" type="presOf" srcId="{E6ECBB95-ECC9-4EF1-A5ED-C99FBA890E37}" destId="{CA2719F6-D2BA-4F41-8240-060DB52B8B61}" srcOrd="0" destOrd="0" presId="urn:microsoft.com/office/officeart/2005/8/layout/process5"/>
    <dgm:cxn modelId="{7D62BEAC-BE12-4500-AC48-7E32B79C33EA}" srcId="{C76011B6-7EBF-4BB4-AE8F-411CEEA7D15D}" destId="{E6ECBB95-ECC9-4EF1-A5ED-C99FBA890E37}" srcOrd="1" destOrd="0" parTransId="{13B6A874-6758-42DC-8655-EC7F2B0F28C9}" sibTransId="{89FEEF80-FA81-4C25-944A-7C02D46B03A3}"/>
    <dgm:cxn modelId="{17FFDCEB-8306-401C-B325-B5A89063317C}" srcId="{C76011B6-7EBF-4BB4-AE8F-411CEEA7D15D}" destId="{8A921BF9-8EEB-4AC3-8401-6DD28CFF0990}" srcOrd="0" destOrd="0" parTransId="{D0FF1C09-8295-483C-849A-C9B46118B3B5}" sibTransId="{27BAEB59-1C56-4782-9218-E3816788FB67}"/>
    <dgm:cxn modelId="{71DEC153-4A74-404B-A9AE-AA33BE496634}" type="presOf" srcId="{89FEEF80-FA81-4C25-944A-7C02D46B03A3}" destId="{E4879090-2F81-4E5E-96CD-0F75942F2D45}" srcOrd="0" destOrd="0" presId="urn:microsoft.com/office/officeart/2005/8/layout/process5"/>
    <dgm:cxn modelId="{C2CB80E3-0C0B-4457-B2FF-7095D580C018}" type="presParOf" srcId="{01E30328-DFDD-4B32-ACFF-114378829381}" destId="{E8DDFCB5-4589-4DFC-AA47-5EBDBC0BAFCD}" srcOrd="0" destOrd="0" presId="urn:microsoft.com/office/officeart/2005/8/layout/process5"/>
    <dgm:cxn modelId="{A3F0CC17-BE4D-4F99-9B62-67B578214C1D}" type="presParOf" srcId="{01E30328-DFDD-4B32-ACFF-114378829381}" destId="{9194796F-801D-4FB8-860B-E23867864227}" srcOrd="1" destOrd="0" presId="urn:microsoft.com/office/officeart/2005/8/layout/process5"/>
    <dgm:cxn modelId="{E9878030-61E1-4F25-A14C-A32D81B5996E}" type="presParOf" srcId="{9194796F-801D-4FB8-860B-E23867864227}" destId="{43DE622E-3997-415F-ACAF-1F467C6D1AFD}" srcOrd="0" destOrd="0" presId="urn:microsoft.com/office/officeart/2005/8/layout/process5"/>
    <dgm:cxn modelId="{FE4F58C2-2A26-49BC-A60F-518FDB9BAB22}" type="presParOf" srcId="{01E30328-DFDD-4B32-ACFF-114378829381}" destId="{CA2719F6-D2BA-4F41-8240-060DB52B8B61}" srcOrd="2" destOrd="0" presId="urn:microsoft.com/office/officeart/2005/8/layout/process5"/>
    <dgm:cxn modelId="{721A112A-724F-4C4C-82C3-0794B1203F11}" type="presParOf" srcId="{01E30328-DFDD-4B32-ACFF-114378829381}" destId="{E4879090-2F81-4E5E-96CD-0F75942F2D45}" srcOrd="3" destOrd="0" presId="urn:microsoft.com/office/officeart/2005/8/layout/process5"/>
    <dgm:cxn modelId="{EA68E529-22CF-4978-ACE2-ECE33F05E14C}" type="presParOf" srcId="{E4879090-2F81-4E5E-96CD-0F75942F2D45}" destId="{F7AE48AE-5381-4ABB-A524-3F33DF3B587D}" srcOrd="0" destOrd="0" presId="urn:microsoft.com/office/officeart/2005/8/layout/process5"/>
    <dgm:cxn modelId="{5B377ABC-1C63-42B6-90BB-1B43BC481BFA}" type="presParOf" srcId="{01E30328-DFDD-4B32-ACFF-114378829381}" destId="{E64DA5F3-6558-40EA-B977-DA462678C92A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6011B6-7EBF-4BB4-AE8F-411CEEA7D15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26263A22-B6FE-40D5-A1DE-F23CF76D5731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400" b="1" dirty="0" smtClean="0"/>
            <a:t>Firma y Aprobación de Transacciones</a:t>
          </a:r>
          <a:endParaRPr lang="es-ES" sz="1400" b="1" dirty="0"/>
        </a:p>
      </dgm:t>
    </dgm:pt>
    <dgm:pt modelId="{AEA2BDE0-5087-4A6A-B0E0-3EE37DBE69E5}" type="parTrans" cxnId="{A90B0418-218B-46DE-A247-106EAA843BB1}">
      <dgm:prSet/>
      <dgm:spPr/>
      <dgm:t>
        <a:bodyPr/>
        <a:lstStyle/>
        <a:p>
          <a:endParaRPr lang="es-ES"/>
        </a:p>
      </dgm:t>
    </dgm:pt>
    <dgm:pt modelId="{A5200279-D9EB-4324-B82E-5B7C4CCD191F}" type="sibTrans" cxnId="{A90B0418-218B-46DE-A247-106EAA843BB1}">
      <dgm:prSet/>
      <dgm:spPr/>
      <dgm:t>
        <a:bodyPr/>
        <a:lstStyle/>
        <a:p>
          <a:endParaRPr lang="es-ES" dirty="0"/>
        </a:p>
      </dgm:t>
    </dgm:pt>
    <dgm:pt modelId="{8A921BF9-8EEB-4AC3-8401-6DD28CFF0990}">
      <dgm:prSet phldrT="[Texto]" custT="1"/>
      <dgm:spPr>
        <a:solidFill>
          <a:schemeClr val="accent6"/>
        </a:solidFill>
      </dgm:spPr>
      <dgm:t>
        <a:bodyPr/>
        <a:lstStyle/>
        <a:p>
          <a:r>
            <a:rPr lang="es-ES" sz="1500" b="1" dirty="0" smtClean="0"/>
            <a:t>Recepción y Análisis de </a:t>
          </a:r>
          <a:r>
            <a:rPr lang="es-ES" sz="1400" b="1" dirty="0" smtClean="0"/>
            <a:t>Rendición</a:t>
          </a:r>
          <a:endParaRPr lang="es-ES" sz="1400" b="1" dirty="0"/>
        </a:p>
      </dgm:t>
    </dgm:pt>
    <dgm:pt modelId="{D0FF1C09-8295-483C-849A-C9B46118B3B5}" type="parTrans" cxnId="{17FFDCEB-8306-401C-B325-B5A89063317C}">
      <dgm:prSet/>
      <dgm:spPr/>
      <dgm:t>
        <a:bodyPr/>
        <a:lstStyle/>
        <a:p>
          <a:endParaRPr lang="es-ES"/>
        </a:p>
      </dgm:t>
    </dgm:pt>
    <dgm:pt modelId="{27BAEB59-1C56-4782-9218-E3816788FB67}" type="sibTrans" cxnId="{17FFDCEB-8306-401C-B325-B5A89063317C}">
      <dgm:prSet/>
      <dgm:spPr/>
      <dgm:t>
        <a:bodyPr/>
        <a:lstStyle/>
        <a:p>
          <a:endParaRPr lang="es-ES"/>
        </a:p>
      </dgm:t>
    </dgm:pt>
    <dgm:pt modelId="{01E30328-DFDD-4B32-ACFF-114378829381}" type="pres">
      <dgm:prSet presAssocID="{C76011B6-7EBF-4BB4-AE8F-411CEEA7D15D}" presName="diagram" presStyleCnt="0">
        <dgm:presLayoutVars>
          <dgm:dir/>
          <dgm:resizeHandles val="exact"/>
        </dgm:presLayoutVars>
      </dgm:prSet>
      <dgm:spPr/>
    </dgm:pt>
    <dgm:pt modelId="{768CD0F0-4AB0-4D9A-9F91-B384F9AB2F1C}" type="pres">
      <dgm:prSet presAssocID="{26263A22-B6FE-40D5-A1DE-F23CF76D5731}" presName="node" presStyleLbl="node1" presStyleIdx="0" presStyleCnt="2" custScaleY="75830" custLinFactNeighborX="-12852" custLinFactNeighborY="208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5DB1A-03DB-4E5B-9AB8-5CF0D96CBD67}" type="pres">
      <dgm:prSet presAssocID="{A5200279-D9EB-4324-B82E-5B7C4CCD191F}" presName="sibTrans" presStyleLbl="sibTrans2D1" presStyleIdx="0" presStyleCnt="1" custAng="10800000"/>
      <dgm:spPr/>
      <dgm:t>
        <a:bodyPr/>
        <a:lstStyle/>
        <a:p>
          <a:endParaRPr lang="es-ES"/>
        </a:p>
      </dgm:t>
    </dgm:pt>
    <dgm:pt modelId="{96BD1CB4-4433-4DDE-A535-5923850C0784}" type="pres">
      <dgm:prSet presAssocID="{A5200279-D9EB-4324-B82E-5B7C4CCD191F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E8DDFCB5-4589-4DFC-AA47-5EBDBC0BAFCD}" type="pres">
      <dgm:prSet presAssocID="{8A921BF9-8EEB-4AC3-8401-6DD28CFF0990}" presName="node" presStyleLbl="node1" presStyleIdx="1" presStyleCnt="2" custScaleX="108772" custScaleY="78663" custLinFactNeighborX="-13237" custLinFactNeighborY="324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0B0418-218B-46DE-A247-106EAA843BB1}" srcId="{C76011B6-7EBF-4BB4-AE8F-411CEEA7D15D}" destId="{26263A22-B6FE-40D5-A1DE-F23CF76D5731}" srcOrd="0" destOrd="0" parTransId="{AEA2BDE0-5087-4A6A-B0E0-3EE37DBE69E5}" sibTransId="{A5200279-D9EB-4324-B82E-5B7C4CCD191F}"/>
    <dgm:cxn modelId="{8C4ECEB8-5B7B-4D62-8FE1-94D196F048B6}" type="presOf" srcId="{C76011B6-7EBF-4BB4-AE8F-411CEEA7D15D}" destId="{01E30328-DFDD-4B32-ACFF-114378829381}" srcOrd="0" destOrd="0" presId="urn:microsoft.com/office/officeart/2005/8/layout/process5"/>
    <dgm:cxn modelId="{17FFDCEB-8306-401C-B325-B5A89063317C}" srcId="{C76011B6-7EBF-4BB4-AE8F-411CEEA7D15D}" destId="{8A921BF9-8EEB-4AC3-8401-6DD28CFF0990}" srcOrd="1" destOrd="0" parTransId="{D0FF1C09-8295-483C-849A-C9B46118B3B5}" sibTransId="{27BAEB59-1C56-4782-9218-E3816788FB67}"/>
    <dgm:cxn modelId="{2432AADF-7957-4F98-A665-7197AB6B98ED}" type="presOf" srcId="{8A921BF9-8EEB-4AC3-8401-6DD28CFF0990}" destId="{E8DDFCB5-4589-4DFC-AA47-5EBDBC0BAFCD}" srcOrd="0" destOrd="0" presId="urn:microsoft.com/office/officeart/2005/8/layout/process5"/>
    <dgm:cxn modelId="{79DEA670-6017-4A14-84F3-80B3E4696F30}" type="presOf" srcId="{26263A22-B6FE-40D5-A1DE-F23CF76D5731}" destId="{768CD0F0-4AB0-4D9A-9F91-B384F9AB2F1C}" srcOrd="0" destOrd="0" presId="urn:microsoft.com/office/officeart/2005/8/layout/process5"/>
    <dgm:cxn modelId="{93EF5C98-8957-40DB-BF05-E34648BA492C}" type="presOf" srcId="{A5200279-D9EB-4324-B82E-5B7C4CCD191F}" destId="{96BD1CB4-4433-4DDE-A535-5923850C0784}" srcOrd="1" destOrd="0" presId="urn:microsoft.com/office/officeart/2005/8/layout/process5"/>
    <dgm:cxn modelId="{ADD8A1AA-D7C6-476F-AD63-9C09AD339984}" type="presOf" srcId="{A5200279-D9EB-4324-B82E-5B7C4CCD191F}" destId="{ACB5DB1A-03DB-4E5B-9AB8-5CF0D96CBD67}" srcOrd="0" destOrd="0" presId="urn:microsoft.com/office/officeart/2005/8/layout/process5"/>
    <dgm:cxn modelId="{22FAEFFC-1BD3-4C55-8D6B-9CCD52B81520}" type="presParOf" srcId="{01E30328-DFDD-4B32-ACFF-114378829381}" destId="{768CD0F0-4AB0-4D9A-9F91-B384F9AB2F1C}" srcOrd="0" destOrd="0" presId="urn:microsoft.com/office/officeart/2005/8/layout/process5"/>
    <dgm:cxn modelId="{A8AD5479-8CD3-4F2A-A476-383345870A5A}" type="presParOf" srcId="{01E30328-DFDD-4B32-ACFF-114378829381}" destId="{ACB5DB1A-03DB-4E5B-9AB8-5CF0D96CBD67}" srcOrd="1" destOrd="0" presId="urn:microsoft.com/office/officeart/2005/8/layout/process5"/>
    <dgm:cxn modelId="{7235E34B-DFE6-4D86-A742-B89608011038}" type="presParOf" srcId="{ACB5DB1A-03DB-4E5B-9AB8-5CF0D96CBD67}" destId="{96BD1CB4-4433-4DDE-A535-5923850C0784}" srcOrd="0" destOrd="0" presId="urn:microsoft.com/office/officeart/2005/8/layout/process5"/>
    <dgm:cxn modelId="{C2CB80E3-0C0B-4457-B2FF-7095D580C018}" type="presParOf" srcId="{01E30328-DFDD-4B32-ACFF-114378829381}" destId="{E8DDFCB5-4589-4DFC-AA47-5EBDBC0BAFCD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6011B6-7EBF-4BB4-AE8F-411CEEA7D15D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26263A22-B6FE-40D5-A1DE-F23CF76D5731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 smtClean="0"/>
            <a:t>Análisis y Diseño de Procesos de Rendición de Cuentas</a:t>
          </a:r>
          <a:endParaRPr lang="es-ES" b="1" dirty="0"/>
        </a:p>
      </dgm:t>
    </dgm:pt>
    <dgm:pt modelId="{AEA2BDE0-5087-4A6A-B0E0-3EE37DBE69E5}" type="parTrans" cxnId="{A90B0418-218B-46DE-A247-106EAA843BB1}">
      <dgm:prSet/>
      <dgm:spPr/>
      <dgm:t>
        <a:bodyPr/>
        <a:lstStyle/>
        <a:p>
          <a:endParaRPr lang="es-ES"/>
        </a:p>
      </dgm:t>
    </dgm:pt>
    <dgm:pt modelId="{A5200279-D9EB-4324-B82E-5B7C4CCD191F}" type="sibTrans" cxnId="{A90B0418-218B-46DE-A247-106EAA843BB1}">
      <dgm:prSet/>
      <dgm:spPr/>
      <dgm:t>
        <a:bodyPr/>
        <a:lstStyle/>
        <a:p>
          <a:endParaRPr lang="es-ES"/>
        </a:p>
      </dgm:t>
    </dgm:pt>
    <dgm:pt modelId="{E6ECBB95-ECC9-4EF1-A5ED-C99FBA890E37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 smtClean="0"/>
            <a:t>Construcción del Sistema SISREC V1</a:t>
          </a:r>
          <a:endParaRPr lang="es-ES" b="1" dirty="0"/>
        </a:p>
      </dgm:t>
    </dgm:pt>
    <dgm:pt modelId="{13B6A874-6758-42DC-8655-EC7F2B0F28C9}" type="parTrans" cxnId="{7D62BEAC-BE12-4500-AC48-7E32B79C33EA}">
      <dgm:prSet/>
      <dgm:spPr/>
      <dgm:t>
        <a:bodyPr/>
        <a:lstStyle/>
        <a:p>
          <a:endParaRPr lang="es-ES"/>
        </a:p>
      </dgm:t>
    </dgm:pt>
    <dgm:pt modelId="{89FEEF80-FA81-4C25-944A-7C02D46B03A3}" type="sibTrans" cxnId="{7D62BEAC-BE12-4500-AC48-7E32B79C33EA}">
      <dgm:prSet/>
      <dgm:spPr/>
      <dgm:t>
        <a:bodyPr/>
        <a:lstStyle/>
        <a:p>
          <a:endParaRPr lang="es-ES"/>
        </a:p>
      </dgm:t>
    </dgm:pt>
    <dgm:pt modelId="{B55FF339-092E-491C-BAB4-63DBE6A39DF9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/>
            <a:t>Construcción Requerimientos </a:t>
          </a:r>
          <a:endParaRPr lang="es-ES" b="1" dirty="0"/>
        </a:p>
      </dgm:t>
    </dgm:pt>
    <dgm:pt modelId="{126A7EB4-9061-4BF5-9243-05F309B8DBFD}" type="parTrans" cxnId="{2D464BFC-D958-49C5-9219-772E633E577A}">
      <dgm:prSet/>
      <dgm:spPr/>
      <dgm:t>
        <a:bodyPr/>
        <a:lstStyle/>
        <a:p>
          <a:endParaRPr lang="es-ES"/>
        </a:p>
      </dgm:t>
    </dgm:pt>
    <dgm:pt modelId="{F12886CA-97C5-41D8-8C62-A5153FA67AFB}" type="sibTrans" cxnId="{2D464BFC-D958-49C5-9219-772E633E577A}">
      <dgm:prSet/>
      <dgm:spPr/>
      <dgm:t>
        <a:bodyPr/>
        <a:lstStyle/>
        <a:p>
          <a:endParaRPr lang="es-ES"/>
        </a:p>
      </dgm:t>
    </dgm:pt>
    <dgm:pt modelId="{B8C01210-436A-4933-9112-8419FCC74822}">
      <dgm:prSet phldrT="[Texto]"/>
      <dgm:spPr/>
      <dgm:t>
        <a:bodyPr/>
        <a:lstStyle/>
        <a:p>
          <a:r>
            <a:rPr lang="es-ES" dirty="0" smtClean="0"/>
            <a:t>Validación, Ajustes Menores y Aprobación</a:t>
          </a:r>
          <a:endParaRPr lang="es-ES" dirty="0"/>
        </a:p>
      </dgm:t>
    </dgm:pt>
    <dgm:pt modelId="{5A33481A-FB80-45E4-9AAA-C2A6019E8F8C}" type="parTrans" cxnId="{8447BF2A-8EB6-428A-9AAA-6F8CE6E3F9E5}">
      <dgm:prSet/>
      <dgm:spPr/>
      <dgm:t>
        <a:bodyPr/>
        <a:lstStyle/>
        <a:p>
          <a:endParaRPr lang="es-ES"/>
        </a:p>
      </dgm:t>
    </dgm:pt>
    <dgm:pt modelId="{D8108DC6-47AD-45DC-A7DB-089C0EFF0BD4}" type="sibTrans" cxnId="{8447BF2A-8EB6-428A-9AAA-6F8CE6E3F9E5}">
      <dgm:prSet/>
      <dgm:spPr/>
      <dgm:t>
        <a:bodyPr/>
        <a:lstStyle/>
        <a:p>
          <a:endParaRPr lang="es-ES"/>
        </a:p>
      </dgm:t>
    </dgm:pt>
    <dgm:pt modelId="{68906DFF-D708-49B8-ADF6-AC8DEAAFB79B}">
      <dgm:prSet phldrT="[Texto]"/>
      <dgm:spPr/>
      <dgm:t>
        <a:bodyPr/>
        <a:lstStyle/>
        <a:p>
          <a:r>
            <a:rPr lang="es-ES" dirty="0" smtClean="0"/>
            <a:t>Capacitación e Inicio de Pilotos con Entidades Públicas</a:t>
          </a:r>
          <a:endParaRPr lang="es-ES" dirty="0"/>
        </a:p>
      </dgm:t>
    </dgm:pt>
    <dgm:pt modelId="{90DD3793-E555-4E2F-BD74-34194DF49F3E}" type="parTrans" cxnId="{085B5972-829D-4763-ABFF-42138F50AC45}">
      <dgm:prSet/>
      <dgm:spPr/>
      <dgm:t>
        <a:bodyPr/>
        <a:lstStyle/>
        <a:p>
          <a:endParaRPr lang="es-ES"/>
        </a:p>
      </dgm:t>
    </dgm:pt>
    <dgm:pt modelId="{FF4E513E-7D18-4031-8B29-B58763369010}" type="sibTrans" cxnId="{085B5972-829D-4763-ABFF-42138F50AC45}">
      <dgm:prSet/>
      <dgm:spPr/>
      <dgm:t>
        <a:bodyPr/>
        <a:lstStyle/>
        <a:p>
          <a:endParaRPr lang="es-ES"/>
        </a:p>
      </dgm:t>
    </dgm:pt>
    <dgm:pt modelId="{F58A3DD7-D994-4FA8-A670-6946837A3B58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 smtClean="0"/>
            <a:t>Revisión, Mejoras y Nuevas Funcionalidades</a:t>
          </a:r>
          <a:endParaRPr lang="es-ES" b="1" dirty="0"/>
        </a:p>
      </dgm:t>
    </dgm:pt>
    <dgm:pt modelId="{014C6BD0-B0E3-403F-A062-FF231DD4C417}" type="parTrans" cxnId="{45CDE6AA-E3FF-40D0-8DDB-CD97E238282F}">
      <dgm:prSet/>
      <dgm:spPr/>
      <dgm:t>
        <a:bodyPr/>
        <a:lstStyle/>
        <a:p>
          <a:endParaRPr lang="es-ES"/>
        </a:p>
      </dgm:t>
    </dgm:pt>
    <dgm:pt modelId="{CF87ED07-B697-402E-95DE-939B8614C7A8}" type="sibTrans" cxnId="{45CDE6AA-E3FF-40D0-8DDB-CD97E238282F}">
      <dgm:prSet/>
      <dgm:spPr/>
      <dgm:t>
        <a:bodyPr/>
        <a:lstStyle/>
        <a:p>
          <a:endParaRPr lang="es-ES"/>
        </a:p>
      </dgm:t>
    </dgm:pt>
    <dgm:pt modelId="{8A921BF9-8EEB-4AC3-8401-6DD28CFF0990}">
      <dgm:prSet phldrT="[Texto]"/>
      <dgm:spPr>
        <a:solidFill>
          <a:schemeClr val="accent6"/>
        </a:solidFill>
      </dgm:spPr>
      <dgm:t>
        <a:bodyPr/>
        <a:lstStyle/>
        <a:p>
          <a:r>
            <a:rPr lang="es-ES" b="1" dirty="0" smtClean="0"/>
            <a:t>Análisis y Diseño  de Funcionalidades en SISREC v1</a:t>
          </a:r>
          <a:endParaRPr lang="es-ES" b="1" dirty="0"/>
        </a:p>
      </dgm:t>
    </dgm:pt>
    <dgm:pt modelId="{D0FF1C09-8295-483C-849A-C9B46118B3B5}" type="parTrans" cxnId="{17FFDCEB-8306-401C-B325-B5A89063317C}">
      <dgm:prSet/>
      <dgm:spPr/>
      <dgm:t>
        <a:bodyPr/>
        <a:lstStyle/>
        <a:p>
          <a:endParaRPr lang="es-ES"/>
        </a:p>
      </dgm:t>
    </dgm:pt>
    <dgm:pt modelId="{27BAEB59-1C56-4782-9218-E3816788FB67}" type="sibTrans" cxnId="{17FFDCEB-8306-401C-B325-B5A89063317C}">
      <dgm:prSet/>
      <dgm:spPr/>
      <dgm:t>
        <a:bodyPr/>
        <a:lstStyle/>
        <a:p>
          <a:endParaRPr lang="es-ES"/>
        </a:p>
      </dgm:t>
    </dgm:pt>
    <dgm:pt modelId="{A1946E27-4C17-4B8E-80CD-B3DF756F08B1}">
      <dgm:prSet phldrT="[Texto]"/>
      <dgm:spPr/>
      <dgm:t>
        <a:bodyPr/>
        <a:lstStyle/>
        <a:p>
          <a:r>
            <a:rPr lang="es-ES" dirty="0" smtClean="0"/>
            <a:t>Socialización Pilotos y CGR</a:t>
          </a:r>
          <a:endParaRPr lang="es-ES" dirty="0"/>
        </a:p>
      </dgm:t>
    </dgm:pt>
    <dgm:pt modelId="{5DE3EA2A-DFA1-4252-B667-46074C98CEED}" type="parTrans" cxnId="{AB917D91-223C-4595-9990-5E219E999016}">
      <dgm:prSet/>
      <dgm:spPr/>
      <dgm:t>
        <a:bodyPr/>
        <a:lstStyle/>
        <a:p>
          <a:endParaRPr lang="es-ES"/>
        </a:p>
      </dgm:t>
    </dgm:pt>
    <dgm:pt modelId="{5DEF210F-69F0-4964-B7A1-C0FCDA73422A}" type="sibTrans" cxnId="{AB917D91-223C-4595-9990-5E219E999016}">
      <dgm:prSet/>
      <dgm:spPr/>
      <dgm:t>
        <a:bodyPr/>
        <a:lstStyle/>
        <a:p>
          <a:endParaRPr lang="es-ES"/>
        </a:p>
      </dgm:t>
    </dgm:pt>
    <dgm:pt modelId="{0C06A0EF-DD27-49A8-8274-BEB624F58AF6}">
      <dgm:prSet phldrT="[Texto]"/>
      <dgm:spPr/>
      <dgm:t>
        <a:bodyPr/>
        <a:lstStyle/>
        <a:p>
          <a:r>
            <a:rPr lang="es-ES" dirty="0" smtClean="0"/>
            <a:t>Invitación a Pilotos y </a:t>
          </a:r>
          <a:r>
            <a:rPr lang="es-ES" dirty="0" err="1" smtClean="0"/>
            <a:t>Disponibilización</a:t>
          </a:r>
          <a:r>
            <a:rPr lang="es-ES" dirty="0" smtClean="0"/>
            <a:t> de Plataforma V2</a:t>
          </a:r>
          <a:endParaRPr lang="es-ES" dirty="0"/>
        </a:p>
      </dgm:t>
    </dgm:pt>
    <dgm:pt modelId="{7CF40448-963F-41E5-ACBA-0C60D003831C}" type="parTrans" cxnId="{8D5355D2-538B-4153-9D5A-38100571F3DC}">
      <dgm:prSet/>
      <dgm:spPr/>
      <dgm:t>
        <a:bodyPr/>
        <a:lstStyle/>
        <a:p>
          <a:endParaRPr lang="es-ES"/>
        </a:p>
      </dgm:t>
    </dgm:pt>
    <dgm:pt modelId="{39999CE1-BF2A-40D6-8C16-40990498EF7A}" type="sibTrans" cxnId="{8D5355D2-538B-4153-9D5A-38100571F3DC}">
      <dgm:prSet/>
      <dgm:spPr/>
      <dgm:t>
        <a:bodyPr/>
        <a:lstStyle/>
        <a:p>
          <a:endParaRPr lang="es-ES"/>
        </a:p>
      </dgm:t>
    </dgm:pt>
    <dgm:pt modelId="{01E30328-DFDD-4B32-ACFF-114378829381}" type="pres">
      <dgm:prSet presAssocID="{C76011B6-7EBF-4BB4-AE8F-411CEEA7D15D}" presName="diagram" presStyleCnt="0">
        <dgm:presLayoutVars>
          <dgm:dir/>
          <dgm:resizeHandles val="exact"/>
        </dgm:presLayoutVars>
      </dgm:prSet>
      <dgm:spPr/>
    </dgm:pt>
    <dgm:pt modelId="{768CD0F0-4AB0-4D9A-9F91-B384F9AB2F1C}" type="pres">
      <dgm:prSet presAssocID="{26263A22-B6FE-40D5-A1DE-F23CF76D5731}" presName="node" presStyleLbl="node1" presStyleIdx="0" presStyleCnt="9" custLinFactNeighborX="-17496" custLinFactNeighborY="524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B5DB1A-03DB-4E5B-9AB8-5CF0D96CBD67}" type="pres">
      <dgm:prSet presAssocID="{A5200279-D9EB-4324-B82E-5B7C4CCD191F}" presName="sibTrans" presStyleLbl="sibTrans2D1" presStyleIdx="0" presStyleCnt="8"/>
      <dgm:spPr/>
      <dgm:t>
        <a:bodyPr/>
        <a:lstStyle/>
        <a:p>
          <a:endParaRPr lang="es-ES"/>
        </a:p>
      </dgm:t>
    </dgm:pt>
    <dgm:pt modelId="{96BD1CB4-4433-4DDE-A535-5923850C0784}" type="pres">
      <dgm:prSet presAssocID="{A5200279-D9EB-4324-B82E-5B7C4CCD191F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E8DDFCB5-4589-4DFC-AA47-5EBDBC0BAFCD}" type="pres">
      <dgm:prSet presAssocID="{8A921BF9-8EEB-4AC3-8401-6DD28CFF0990}" presName="node" presStyleLbl="node1" presStyleIdx="1" presStyleCnt="9" custLinFactNeighborX="-18051" custLinFactNeighborY="524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94796F-801D-4FB8-860B-E23867864227}" type="pres">
      <dgm:prSet presAssocID="{27BAEB59-1C56-4782-9218-E3816788FB67}" presName="sibTrans" presStyleLbl="sibTrans2D1" presStyleIdx="1" presStyleCnt="8"/>
      <dgm:spPr/>
      <dgm:t>
        <a:bodyPr/>
        <a:lstStyle/>
        <a:p>
          <a:endParaRPr lang="es-ES"/>
        </a:p>
      </dgm:t>
    </dgm:pt>
    <dgm:pt modelId="{43DE622E-3997-415F-ACAF-1F467C6D1AFD}" type="pres">
      <dgm:prSet presAssocID="{27BAEB59-1C56-4782-9218-E3816788FB67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CA2719F6-D2BA-4F41-8240-060DB52B8B61}" type="pres">
      <dgm:prSet presAssocID="{E6ECBB95-ECC9-4EF1-A5ED-C99FBA890E37}" presName="node" presStyleLbl="node1" presStyleIdx="2" presStyleCnt="9" custLinFactNeighborX="-6901" custLinFactNeighborY="524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879090-2F81-4E5E-96CD-0F75942F2D45}" type="pres">
      <dgm:prSet presAssocID="{89FEEF80-FA81-4C25-944A-7C02D46B03A3}" presName="sibTrans" presStyleLbl="sibTrans2D1" presStyleIdx="2" presStyleCnt="8"/>
      <dgm:spPr/>
      <dgm:t>
        <a:bodyPr/>
        <a:lstStyle/>
        <a:p>
          <a:endParaRPr lang="es-ES"/>
        </a:p>
      </dgm:t>
    </dgm:pt>
    <dgm:pt modelId="{F7AE48AE-5381-4ABB-A524-3F33DF3B587D}" type="pres">
      <dgm:prSet presAssocID="{89FEEF80-FA81-4C25-944A-7C02D46B03A3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7131D09D-450C-4E49-BD7E-C2002BC7A219}" type="pres">
      <dgm:prSet presAssocID="{F58A3DD7-D994-4FA8-A670-6946837A3B58}" presName="node" presStyleLbl="node1" presStyleIdx="3" presStyleCnt="9" custLinFactNeighborX="-7324" custLinFactNeighborY="524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74B444-31B7-48D0-9770-A6CBF62A8819}" type="pres">
      <dgm:prSet presAssocID="{CF87ED07-B697-402E-95DE-939B8614C7A8}" presName="sibTrans" presStyleLbl="sibTrans2D1" presStyleIdx="3" presStyleCnt="8"/>
      <dgm:spPr/>
      <dgm:t>
        <a:bodyPr/>
        <a:lstStyle/>
        <a:p>
          <a:endParaRPr lang="es-ES"/>
        </a:p>
      </dgm:t>
    </dgm:pt>
    <dgm:pt modelId="{B259452F-D033-4C9E-B134-B1A90E05ED65}" type="pres">
      <dgm:prSet presAssocID="{CF87ED07-B697-402E-95DE-939B8614C7A8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E3E91E09-FAF1-4D48-B999-519776AAF2FA}" type="pres">
      <dgm:prSet presAssocID="{B55FF339-092E-491C-BAB4-63DBE6A39DF9}" presName="node" presStyleLbl="node1" presStyleIdx="4" presStyleCnt="9" custLinFactNeighborX="-7324" custLinFactNeighborY="282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4EAF75-C970-4C5F-833F-D2D61E6F35D0}" type="pres">
      <dgm:prSet presAssocID="{F12886CA-97C5-41D8-8C62-A5153FA67AFB}" presName="sibTrans" presStyleLbl="sibTrans2D1" presStyleIdx="4" presStyleCnt="8"/>
      <dgm:spPr/>
      <dgm:t>
        <a:bodyPr/>
        <a:lstStyle/>
        <a:p>
          <a:endParaRPr lang="es-ES"/>
        </a:p>
      </dgm:t>
    </dgm:pt>
    <dgm:pt modelId="{A5C16F52-CB89-466A-A202-934E8309A52F}" type="pres">
      <dgm:prSet presAssocID="{F12886CA-97C5-41D8-8C62-A5153FA67AFB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2BB3A260-B3CF-4FF7-B0F6-2E4479DDCAD3}" type="pres">
      <dgm:prSet presAssocID="{B8C01210-436A-4933-9112-8419FCC74822}" presName="node" presStyleLbl="node1" presStyleIdx="5" presStyleCnt="9" custLinFactNeighborX="-6360" custLinFactNeighborY="252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D90D4D-21DF-4868-8113-11E42E4292B2}" type="pres">
      <dgm:prSet presAssocID="{D8108DC6-47AD-45DC-A7DB-089C0EFF0BD4}" presName="sibTrans" presStyleLbl="sibTrans2D1" presStyleIdx="5" presStyleCnt="8"/>
      <dgm:spPr/>
      <dgm:t>
        <a:bodyPr/>
        <a:lstStyle/>
        <a:p>
          <a:endParaRPr lang="es-ES"/>
        </a:p>
      </dgm:t>
    </dgm:pt>
    <dgm:pt modelId="{F995F42C-20BF-4B57-8C68-68CC5626E59E}" type="pres">
      <dgm:prSet presAssocID="{D8108DC6-47AD-45DC-A7DB-089C0EFF0BD4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FE889BBA-00E8-4E65-8328-F94FAD486632}" type="pres">
      <dgm:prSet presAssocID="{A1946E27-4C17-4B8E-80CD-B3DF756F08B1}" presName="node" presStyleLbl="node1" presStyleIdx="6" presStyleCnt="9" custLinFactNeighborX="-10133" custLinFactNeighborY="2402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4AF6D-144C-4687-8780-53C3BF0BB71C}" type="pres">
      <dgm:prSet presAssocID="{5DEF210F-69F0-4964-B7A1-C0FCDA73422A}" presName="sibTrans" presStyleLbl="sibTrans2D1" presStyleIdx="6" presStyleCnt="8"/>
      <dgm:spPr/>
      <dgm:t>
        <a:bodyPr/>
        <a:lstStyle/>
        <a:p>
          <a:endParaRPr lang="es-ES"/>
        </a:p>
      </dgm:t>
    </dgm:pt>
    <dgm:pt modelId="{A212B704-D374-4729-806E-B296825E83D3}" type="pres">
      <dgm:prSet presAssocID="{5DEF210F-69F0-4964-B7A1-C0FCDA73422A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9951DA24-F061-4E72-B7D6-94C811EB85B5}" type="pres">
      <dgm:prSet presAssocID="{0C06A0EF-DD27-49A8-8274-BEB624F58AF6}" presName="node" presStyleLbl="node1" presStyleIdx="7" presStyleCnt="9" custLinFactNeighborX="-10816" custLinFactNeighborY="232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C3F05D-3C4C-4960-BBFB-BED01B615F6D}" type="pres">
      <dgm:prSet presAssocID="{39999CE1-BF2A-40D6-8C16-40990498EF7A}" presName="sibTrans" presStyleLbl="sibTrans2D1" presStyleIdx="7" presStyleCnt="8"/>
      <dgm:spPr/>
      <dgm:t>
        <a:bodyPr/>
        <a:lstStyle/>
        <a:p>
          <a:endParaRPr lang="es-ES"/>
        </a:p>
      </dgm:t>
    </dgm:pt>
    <dgm:pt modelId="{88C295EF-B80F-497E-B677-CF2075C2AE13}" type="pres">
      <dgm:prSet presAssocID="{39999CE1-BF2A-40D6-8C16-40990498EF7A}" presName="connectorText" presStyleLbl="sibTrans2D1" presStyleIdx="7" presStyleCnt="8"/>
      <dgm:spPr/>
      <dgm:t>
        <a:bodyPr/>
        <a:lstStyle/>
        <a:p>
          <a:endParaRPr lang="es-ES"/>
        </a:p>
      </dgm:t>
    </dgm:pt>
    <dgm:pt modelId="{CA36A22B-A111-4352-8A18-EC1D7D50D429}" type="pres">
      <dgm:prSet presAssocID="{68906DFF-D708-49B8-ADF6-AC8DEAAFB79B}" presName="node" presStyleLbl="node1" presStyleIdx="8" presStyleCnt="9" custLinFactNeighborX="-10816" custLinFactNeighborY="338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4ECEB8-5B7B-4D62-8FE1-94D196F048B6}" type="presOf" srcId="{C76011B6-7EBF-4BB4-AE8F-411CEEA7D15D}" destId="{01E30328-DFDD-4B32-ACFF-114378829381}" srcOrd="0" destOrd="0" presId="urn:microsoft.com/office/officeart/2005/8/layout/process5"/>
    <dgm:cxn modelId="{93EF5C98-8957-40DB-BF05-E34648BA492C}" type="presOf" srcId="{A5200279-D9EB-4324-B82E-5B7C4CCD191F}" destId="{96BD1CB4-4433-4DDE-A535-5923850C0784}" srcOrd="1" destOrd="0" presId="urn:microsoft.com/office/officeart/2005/8/layout/process5"/>
    <dgm:cxn modelId="{8447BF2A-8EB6-428A-9AAA-6F8CE6E3F9E5}" srcId="{C76011B6-7EBF-4BB4-AE8F-411CEEA7D15D}" destId="{B8C01210-436A-4933-9112-8419FCC74822}" srcOrd="5" destOrd="0" parTransId="{5A33481A-FB80-45E4-9AAA-C2A6019E8F8C}" sibTransId="{D8108DC6-47AD-45DC-A7DB-089C0EFF0BD4}"/>
    <dgm:cxn modelId="{41492334-77B2-4C68-B2D7-4CB07F2F17E8}" type="presOf" srcId="{0C06A0EF-DD27-49A8-8274-BEB624F58AF6}" destId="{9951DA24-F061-4E72-B7D6-94C811EB85B5}" srcOrd="0" destOrd="0" presId="urn:microsoft.com/office/officeart/2005/8/layout/process5"/>
    <dgm:cxn modelId="{17FFDCEB-8306-401C-B325-B5A89063317C}" srcId="{C76011B6-7EBF-4BB4-AE8F-411CEEA7D15D}" destId="{8A921BF9-8EEB-4AC3-8401-6DD28CFF0990}" srcOrd="1" destOrd="0" parTransId="{D0FF1C09-8295-483C-849A-C9B46118B3B5}" sibTransId="{27BAEB59-1C56-4782-9218-E3816788FB67}"/>
    <dgm:cxn modelId="{D1F34019-01AD-44F0-96C2-CB123CCE9413}" type="presOf" srcId="{5DEF210F-69F0-4964-B7A1-C0FCDA73422A}" destId="{A212B704-D374-4729-806E-B296825E83D3}" srcOrd="1" destOrd="0" presId="urn:microsoft.com/office/officeart/2005/8/layout/process5"/>
    <dgm:cxn modelId="{8D5355D2-538B-4153-9D5A-38100571F3DC}" srcId="{C76011B6-7EBF-4BB4-AE8F-411CEEA7D15D}" destId="{0C06A0EF-DD27-49A8-8274-BEB624F58AF6}" srcOrd="7" destOrd="0" parTransId="{7CF40448-963F-41E5-ACBA-0C60D003831C}" sibTransId="{39999CE1-BF2A-40D6-8C16-40990498EF7A}"/>
    <dgm:cxn modelId="{3AA710DA-475B-4A8A-8DC9-9F2EDD11A40C}" type="presOf" srcId="{CF87ED07-B697-402E-95DE-939B8614C7A8}" destId="{C674B444-31B7-48D0-9770-A6CBF62A8819}" srcOrd="0" destOrd="0" presId="urn:microsoft.com/office/officeart/2005/8/layout/process5"/>
    <dgm:cxn modelId="{2696D9AF-24AF-4B4C-B047-3E2F64F9372E}" type="presOf" srcId="{5DEF210F-69F0-4964-B7A1-C0FCDA73422A}" destId="{9FA4AF6D-144C-4687-8780-53C3BF0BB71C}" srcOrd="0" destOrd="0" presId="urn:microsoft.com/office/officeart/2005/8/layout/process5"/>
    <dgm:cxn modelId="{A90B0418-218B-46DE-A247-106EAA843BB1}" srcId="{C76011B6-7EBF-4BB4-AE8F-411CEEA7D15D}" destId="{26263A22-B6FE-40D5-A1DE-F23CF76D5731}" srcOrd="0" destOrd="0" parTransId="{AEA2BDE0-5087-4A6A-B0E0-3EE37DBE69E5}" sibTransId="{A5200279-D9EB-4324-B82E-5B7C4CCD191F}"/>
    <dgm:cxn modelId="{593323A0-B0C3-469B-A39D-BB4FBF1A2268}" type="presOf" srcId="{A1946E27-4C17-4B8E-80CD-B3DF756F08B1}" destId="{FE889BBA-00E8-4E65-8328-F94FAD486632}" srcOrd="0" destOrd="0" presId="urn:microsoft.com/office/officeart/2005/8/layout/process5"/>
    <dgm:cxn modelId="{79DEA670-6017-4A14-84F3-80B3E4696F30}" type="presOf" srcId="{26263A22-B6FE-40D5-A1DE-F23CF76D5731}" destId="{768CD0F0-4AB0-4D9A-9F91-B384F9AB2F1C}" srcOrd="0" destOrd="0" presId="urn:microsoft.com/office/officeart/2005/8/layout/process5"/>
    <dgm:cxn modelId="{ADD8A1AA-D7C6-476F-AD63-9C09AD339984}" type="presOf" srcId="{A5200279-D9EB-4324-B82E-5B7C4CCD191F}" destId="{ACB5DB1A-03DB-4E5B-9AB8-5CF0D96CBD67}" srcOrd="0" destOrd="0" presId="urn:microsoft.com/office/officeart/2005/8/layout/process5"/>
    <dgm:cxn modelId="{CA0CF56E-87A1-4914-BAB9-0E143BB5D2C0}" type="presOf" srcId="{F12886CA-97C5-41D8-8C62-A5153FA67AFB}" destId="{664EAF75-C970-4C5F-833F-D2D61E6F35D0}" srcOrd="0" destOrd="0" presId="urn:microsoft.com/office/officeart/2005/8/layout/process5"/>
    <dgm:cxn modelId="{46C9B6BC-6011-4AFA-BCC8-9C06395F1EB0}" type="presOf" srcId="{F12886CA-97C5-41D8-8C62-A5153FA67AFB}" destId="{A5C16F52-CB89-466A-A202-934E8309A52F}" srcOrd="1" destOrd="0" presId="urn:microsoft.com/office/officeart/2005/8/layout/process5"/>
    <dgm:cxn modelId="{1B82D6AB-C554-43B5-B73C-D97AFD76ACEF}" type="presOf" srcId="{CF87ED07-B697-402E-95DE-939B8614C7A8}" destId="{B259452F-D033-4C9E-B134-B1A90E05ED65}" srcOrd="1" destOrd="0" presId="urn:microsoft.com/office/officeart/2005/8/layout/process5"/>
    <dgm:cxn modelId="{C3F39C25-4935-43F9-ADE9-7D98A0997AA1}" type="presOf" srcId="{F58A3DD7-D994-4FA8-A670-6946837A3B58}" destId="{7131D09D-450C-4E49-BD7E-C2002BC7A219}" srcOrd="0" destOrd="0" presId="urn:microsoft.com/office/officeart/2005/8/layout/process5"/>
    <dgm:cxn modelId="{AB917D91-223C-4595-9990-5E219E999016}" srcId="{C76011B6-7EBF-4BB4-AE8F-411CEEA7D15D}" destId="{A1946E27-4C17-4B8E-80CD-B3DF756F08B1}" srcOrd="6" destOrd="0" parTransId="{5DE3EA2A-DFA1-4252-B667-46074C98CEED}" sibTransId="{5DEF210F-69F0-4964-B7A1-C0FCDA73422A}"/>
    <dgm:cxn modelId="{3BA2BACC-E802-4F69-BF82-F4D2D737844B}" type="presOf" srcId="{27BAEB59-1C56-4782-9218-E3816788FB67}" destId="{9194796F-801D-4FB8-860B-E23867864227}" srcOrd="0" destOrd="0" presId="urn:microsoft.com/office/officeart/2005/8/layout/process5"/>
    <dgm:cxn modelId="{2432AADF-7957-4F98-A665-7197AB6B98ED}" type="presOf" srcId="{8A921BF9-8EEB-4AC3-8401-6DD28CFF0990}" destId="{E8DDFCB5-4589-4DFC-AA47-5EBDBC0BAFCD}" srcOrd="0" destOrd="0" presId="urn:microsoft.com/office/officeart/2005/8/layout/process5"/>
    <dgm:cxn modelId="{2D464BFC-D958-49C5-9219-772E633E577A}" srcId="{C76011B6-7EBF-4BB4-AE8F-411CEEA7D15D}" destId="{B55FF339-092E-491C-BAB4-63DBE6A39DF9}" srcOrd="4" destOrd="0" parTransId="{126A7EB4-9061-4BF5-9243-05F309B8DBFD}" sibTransId="{F12886CA-97C5-41D8-8C62-A5153FA67AFB}"/>
    <dgm:cxn modelId="{FA15573F-23C2-4238-9930-CCB4D7D846D9}" type="presOf" srcId="{E6ECBB95-ECC9-4EF1-A5ED-C99FBA890E37}" destId="{CA2719F6-D2BA-4F41-8240-060DB52B8B61}" srcOrd="0" destOrd="0" presId="urn:microsoft.com/office/officeart/2005/8/layout/process5"/>
    <dgm:cxn modelId="{FAE15ED8-47DD-4B6B-ADD7-A9344D869E99}" type="presOf" srcId="{39999CE1-BF2A-40D6-8C16-40990498EF7A}" destId="{88C295EF-B80F-497E-B677-CF2075C2AE13}" srcOrd="1" destOrd="0" presId="urn:microsoft.com/office/officeart/2005/8/layout/process5"/>
    <dgm:cxn modelId="{5A755536-80D2-4AAA-AA42-3DF10CD25435}" type="presOf" srcId="{39999CE1-BF2A-40D6-8C16-40990498EF7A}" destId="{79C3F05D-3C4C-4960-BBFB-BED01B615F6D}" srcOrd="0" destOrd="0" presId="urn:microsoft.com/office/officeart/2005/8/layout/process5"/>
    <dgm:cxn modelId="{49D84170-DC1A-40EC-AEE9-5F0B01431F1E}" type="presOf" srcId="{B55FF339-092E-491C-BAB4-63DBE6A39DF9}" destId="{E3E91E09-FAF1-4D48-B999-519776AAF2FA}" srcOrd="0" destOrd="0" presId="urn:microsoft.com/office/officeart/2005/8/layout/process5"/>
    <dgm:cxn modelId="{45CDE6AA-E3FF-40D0-8DDB-CD97E238282F}" srcId="{C76011B6-7EBF-4BB4-AE8F-411CEEA7D15D}" destId="{F58A3DD7-D994-4FA8-A670-6946837A3B58}" srcOrd="3" destOrd="0" parTransId="{014C6BD0-B0E3-403F-A062-FF231DD4C417}" sibTransId="{CF87ED07-B697-402E-95DE-939B8614C7A8}"/>
    <dgm:cxn modelId="{2B401A52-FC39-44C6-8BB5-128166A4F064}" type="presOf" srcId="{B8C01210-436A-4933-9112-8419FCC74822}" destId="{2BB3A260-B3CF-4FF7-B0F6-2E4479DDCAD3}" srcOrd="0" destOrd="0" presId="urn:microsoft.com/office/officeart/2005/8/layout/process5"/>
    <dgm:cxn modelId="{7D62BEAC-BE12-4500-AC48-7E32B79C33EA}" srcId="{C76011B6-7EBF-4BB4-AE8F-411CEEA7D15D}" destId="{E6ECBB95-ECC9-4EF1-A5ED-C99FBA890E37}" srcOrd="2" destOrd="0" parTransId="{13B6A874-6758-42DC-8655-EC7F2B0F28C9}" sibTransId="{89FEEF80-FA81-4C25-944A-7C02D46B03A3}"/>
    <dgm:cxn modelId="{71DEC153-4A74-404B-A9AE-AA33BE496634}" type="presOf" srcId="{89FEEF80-FA81-4C25-944A-7C02D46B03A3}" destId="{E4879090-2F81-4E5E-96CD-0F75942F2D45}" srcOrd="0" destOrd="0" presId="urn:microsoft.com/office/officeart/2005/8/layout/process5"/>
    <dgm:cxn modelId="{E67D1D90-FD99-489E-BB53-4C4E588481EB}" type="presOf" srcId="{68906DFF-D708-49B8-ADF6-AC8DEAAFB79B}" destId="{CA36A22B-A111-4352-8A18-EC1D7D50D429}" srcOrd="0" destOrd="0" presId="urn:microsoft.com/office/officeart/2005/8/layout/process5"/>
    <dgm:cxn modelId="{CA61E0D6-67AA-45BC-99D9-094B89C363DE}" type="presOf" srcId="{27BAEB59-1C56-4782-9218-E3816788FB67}" destId="{43DE622E-3997-415F-ACAF-1F467C6D1AFD}" srcOrd="1" destOrd="0" presId="urn:microsoft.com/office/officeart/2005/8/layout/process5"/>
    <dgm:cxn modelId="{A9B98E00-D733-417B-A9D1-3AE3A5A46909}" type="presOf" srcId="{89FEEF80-FA81-4C25-944A-7C02D46B03A3}" destId="{F7AE48AE-5381-4ABB-A524-3F33DF3B587D}" srcOrd="1" destOrd="0" presId="urn:microsoft.com/office/officeart/2005/8/layout/process5"/>
    <dgm:cxn modelId="{085B5972-829D-4763-ABFF-42138F50AC45}" srcId="{C76011B6-7EBF-4BB4-AE8F-411CEEA7D15D}" destId="{68906DFF-D708-49B8-ADF6-AC8DEAAFB79B}" srcOrd="8" destOrd="0" parTransId="{90DD3793-E555-4E2F-BD74-34194DF49F3E}" sibTransId="{FF4E513E-7D18-4031-8B29-B58763369010}"/>
    <dgm:cxn modelId="{5528683B-85CC-49CA-877C-B8858EEDAC6B}" type="presOf" srcId="{D8108DC6-47AD-45DC-A7DB-089C0EFF0BD4}" destId="{1AD90D4D-21DF-4868-8113-11E42E4292B2}" srcOrd="0" destOrd="0" presId="urn:microsoft.com/office/officeart/2005/8/layout/process5"/>
    <dgm:cxn modelId="{187D3545-5BCC-499A-AA52-62207265C08A}" type="presOf" srcId="{D8108DC6-47AD-45DC-A7DB-089C0EFF0BD4}" destId="{F995F42C-20BF-4B57-8C68-68CC5626E59E}" srcOrd="1" destOrd="0" presId="urn:microsoft.com/office/officeart/2005/8/layout/process5"/>
    <dgm:cxn modelId="{22FAEFFC-1BD3-4C55-8D6B-9CCD52B81520}" type="presParOf" srcId="{01E30328-DFDD-4B32-ACFF-114378829381}" destId="{768CD0F0-4AB0-4D9A-9F91-B384F9AB2F1C}" srcOrd="0" destOrd="0" presId="urn:microsoft.com/office/officeart/2005/8/layout/process5"/>
    <dgm:cxn modelId="{A8AD5479-8CD3-4F2A-A476-383345870A5A}" type="presParOf" srcId="{01E30328-DFDD-4B32-ACFF-114378829381}" destId="{ACB5DB1A-03DB-4E5B-9AB8-5CF0D96CBD67}" srcOrd="1" destOrd="0" presId="urn:microsoft.com/office/officeart/2005/8/layout/process5"/>
    <dgm:cxn modelId="{7235E34B-DFE6-4D86-A742-B89608011038}" type="presParOf" srcId="{ACB5DB1A-03DB-4E5B-9AB8-5CF0D96CBD67}" destId="{96BD1CB4-4433-4DDE-A535-5923850C0784}" srcOrd="0" destOrd="0" presId="urn:microsoft.com/office/officeart/2005/8/layout/process5"/>
    <dgm:cxn modelId="{C2CB80E3-0C0B-4457-B2FF-7095D580C018}" type="presParOf" srcId="{01E30328-DFDD-4B32-ACFF-114378829381}" destId="{E8DDFCB5-4589-4DFC-AA47-5EBDBC0BAFCD}" srcOrd="2" destOrd="0" presId="urn:microsoft.com/office/officeart/2005/8/layout/process5"/>
    <dgm:cxn modelId="{A3F0CC17-BE4D-4F99-9B62-67B578214C1D}" type="presParOf" srcId="{01E30328-DFDD-4B32-ACFF-114378829381}" destId="{9194796F-801D-4FB8-860B-E23867864227}" srcOrd="3" destOrd="0" presId="urn:microsoft.com/office/officeart/2005/8/layout/process5"/>
    <dgm:cxn modelId="{E9878030-61E1-4F25-A14C-A32D81B5996E}" type="presParOf" srcId="{9194796F-801D-4FB8-860B-E23867864227}" destId="{43DE622E-3997-415F-ACAF-1F467C6D1AFD}" srcOrd="0" destOrd="0" presId="urn:microsoft.com/office/officeart/2005/8/layout/process5"/>
    <dgm:cxn modelId="{FE4F58C2-2A26-49BC-A60F-518FDB9BAB22}" type="presParOf" srcId="{01E30328-DFDD-4B32-ACFF-114378829381}" destId="{CA2719F6-D2BA-4F41-8240-060DB52B8B61}" srcOrd="4" destOrd="0" presId="urn:microsoft.com/office/officeart/2005/8/layout/process5"/>
    <dgm:cxn modelId="{721A112A-724F-4C4C-82C3-0794B1203F11}" type="presParOf" srcId="{01E30328-DFDD-4B32-ACFF-114378829381}" destId="{E4879090-2F81-4E5E-96CD-0F75942F2D45}" srcOrd="5" destOrd="0" presId="urn:microsoft.com/office/officeart/2005/8/layout/process5"/>
    <dgm:cxn modelId="{EA68E529-22CF-4978-ACE2-ECE33F05E14C}" type="presParOf" srcId="{E4879090-2F81-4E5E-96CD-0F75942F2D45}" destId="{F7AE48AE-5381-4ABB-A524-3F33DF3B587D}" srcOrd="0" destOrd="0" presId="urn:microsoft.com/office/officeart/2005/8/layout/process5"/>
    <dgm:cxn modelId="{D0A834F3-026D-4291-AB4C-81BB0EB9026F}" type="presParOf" srcId="{01E30328-DFDD-4B32-ACFF-114378829381}" destId="{7131D09D-450C-4E49-BD7E-C2002BC7A219}" srcOrd="6" destOrd="0" presId="urn:microsoft.com/office/officeart/2005/8/layout/process5"/>
    <dgm:cxn modelId="{6DC96403-6C82-4923-B65D-14D182EB796F}" type="presParOf" srcId="{01E30328-DFDD-4B32-ACFF-114378829381}" destId="{C674B444-31B7-48D0-9770-A6CBF62A8819}" srcOrd="7" destOrd="0" presId="urn:microsoft.com/office/officeart/2005/8/layout/process5"/>
    <dgm:cxn modelId="{7F3001D0-BAFC-4464-B0F7-D4FB8A9C8C8E}" type="presParOf" srcId="{C674B444-31B7-48D0-9770-A6CBF62A8819}" destId="{B259452F-D033-4C9E-B134-B1A90E05ED65}" srcOrd="0" destOrd="0" presId="urn:microsoft.com/office/officeart/2005/8/layout/process5"/>
    <dgm:cxn modelId="{CF1C64FC-B8DB-4F3C-91CD-9831B32431DA}" type="presParOf" srcId="{01E30328-DFDD-4B32-ACFF-114378829381}" destId="{E3E91E09-FAF1-4D48-B999-519776AAF2FA}" srcOrd="8" destOrd="0" presId="urn:microsoft.com/office/officeart/2005/8/layout/process5"/>
    <dgm:cxn modelId="{DFF771C3-B6FF-4F14-9A0E-C9A3E5785949}" type="presParOf" srcId="{01E30328-DFDD-4B32-ACFF-114378829381}" destId="{664EAF75-C970-4C5F-833F-D2D61E6F35D0}" srcOrd="9" destOrd="0" presId="urn:microsoft.com/office/officeart/2005/8/layout/process5"/>
    <dgm:cxn modelId="{0C9F286E-3C27-48E5-923A-2DD1F46712F0}" type="presParOf" srcId="{664EAF75-C970-4C5F-833F-D2D61E6F35D0}" destId="{A5C16F52-CB89-466A-A202-934E8309A52F}" srcOrd="0" destOrd="0" presId="urn:microsoft.com/office/officeart/2005/8/layout/process5"/>
    <dgm:cxn modelId="{EBA7BDE4-2C08-48E4-BFD4-8CEA812D340B}" type="presParOf" srcId="{01E30328-DFDD-4B32-ACFF-114378829381}" destId="{2BB3A260-B3CF-4FF7-B0F6-2E4479DDCAD3}" srcOrd="10" destOrd="0" presId="urn:microsoft.com/office/officeart/2005/8/layout/process5"/>
    <dgm:cxn modelId="{34FB2A97-E67B-49B6-BBF9-13754DA79B72}" type="presParOf" srcId="{01E30328-DFDD-4B32-ACFF-114378829381}" destId="{1AD90D4D-21DF-4868-8113-11E42E4292B2}" srcOrd="11" destOrd="0" presId="urn:microsoft.com/office/officeart/2005/8/layout/process5"/>
    <dgm:cxn modelId="{09BA8872-ECEA-41CB-961B-FD0464A2C747}" type="presParOf" srcId="{1AD90D4D-21DF-4868-8113-11E42E4292B2}" destId="{F995F42C-20BF-4B57-8C68-68CC5626E59E}" srcOrd="0" destOrd="0" presId="urn:microsoft.com/office/officeart/2005/8/layout/process5"/>
    <dgm:cxn modelId="{2302EEDC-16FB-4EC5-982C-050C595C627A}" type="presParOf" srcId="{01E30328-DFDD-4B32-ACFF-114378829381}" destId="{FE889BBA-00E8-4E65-8328-F94FAD486632}" srcOrd="12" destOrd="0" presId="urn:microsoft.com/office/officeart/2005/8/layout/process5"/>
    <dgm:cxn modelId="{0970D53B-3CAD-4224-B297-2198B6376DD0}" type="presParOf" srcId="{01E30328-DFDD-4B32-ACFF-114378829381}" destId="{9FA4AF6D-144C-4687-8780-53C3BF0BB71C}" srcOrd="13" destOrd="0" presId="urn:microsoft.com/office/officeart/2005/8/layout/process5"/>
    <dgm:cxn modelId="{CD4F2172-496C-40E4-B104-CBF20619D3D4}" type="presParOf" srcId="{9FA4AF6D-144C-4687-8780-53C3BF0BB71C}" destId="{A212B704-D374-4729-806E-B296825E83D3}" srcOrd="0" destOrd="0" presId="urn:microsoft.com/office/officeart/2005/8/layout/process5"/>
    <dgm:cxn modelId="{DFE6B731-847E-4CC7-9E98-1B58DE2777C9}" type="presParOf" srcId="{01E30328-DFDD-4B32-ACFF-114378829381}" destId="{9951DA24-F061-4E72-B7D6-94C811EB85B5}" srcOrd="14" destOrd="0" presId="urn:microsoft.com/office/officeart/2005/8/layout/process5"/>
    <dgm:cxn modelId="{CF9F3931-4B5C-4197-ADDE-70B393D49473}" type="presParOf" srcId="{01E30328-DFDD-4B32-ACFF-114378829381}" destId="{79C3F05D-3C4C-4960-BBFB-BED01B615F6D}" srcOrd="15" destOrd="0" presId="urn:microsoft.com/office/officeart/2005/8/layout/process5"/>
    <dgm:cxn modelId="{5F095B1C-57D3-48CC-8ADB-A05A084DF1E7}" type="presParOf" srcId="{79C3F05D-3C4C-4960-BBFB-BED01B615F6D}" destId="{88C295EF-B80F-497E-B677-CF2075C2AE13}" srcOrd="0" destOrd="0" presId="urn:microsoft.com/office/officeart/2005/8/layout/process5"/>
    <dgm:cxn modelId="{4E812E8D-B972-41FF-A384-9F7EA3ED2D68}" type="presParOf" srcId="{01E30328-DFDD-4B32-ACFF-114378829381}" destId="{CA36A22B-A111-4352-8A18-EC1D7D50D429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D0F0-4AB0-4D9A-9F91-B384F9AB2F1C}">
      <dsp:nvSpPr>
        <dsp:cNvPr id="0" name=""/>
        <dsp:cNvSpPr/>
      </dsp:nvSpPr>
      <dsp:spPr>
        <a:xfrm>
          <a:off x="643" y="429550"/>
          <a:ext cx="1373261" cy="82395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Creación de Programas y Proyectos</a:t>
          </a:r>
          <a:endParaRPr lang="es-ES" sz="1300" b="1" kern="1200" dirty="0"/>
        </a:p>
      </dsp:txBody>
      <dsp:txXfrm>
        <a:off x="24776" y="453683"/>
        <a:ext cx="1324995" cy="775690"/>
      </dsp:txXfrm>
    </dsp:sp>
    <dsp:sp modelId="{ACB5DB1A-03DB-4E5B-9AB8-5CF0D96CBD67}">
      <dsp:nvSpPr>
        <dsp:cNvPr id="0" name=""/>
        <dsp:cNvSpPr/>
      </dsp:nvSpPr>
      <dsp:spPr>
        <a:xfrm>
          <a:off x="1494752" y="671244"/>
          <a:ext cx="291131" cy="340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494752" y="739358"/>
        <a:ext cx="203792" cy="204340"/>
      </dsp:txXfrm>
    </dsp:sp>
    <dsp:sp modelId="{E8DDFCB5-4589-4DFC-AA47-5EBDBC0BAFCD}">
      <dsp:nvSpPr>
        <dsp:cNvPr id="0" name=""/>
        <dsp:cNvSpPr/>
      </dsp:nvSpPr>
      <dsp:spPr>
        <a:xfrm>
          <a:off x="1923209" y="429550"/>
          <a:ext cx="1373261" cy="823956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dirty="0" smtClean="0"/>
            <a:t>Registro de envío Transferencias al Ejecutor</a:t>
          </a:r>
          <a:endParaRPr lang="es-ES" sz="1300" b="1" kern="1200" dirty="0"/>
        </a:p>
      </dsp:txBody>
      <dsp:txXfrm>
        <a:off x="1947342" y="453683"/>
        <a:ext cx="1324995" cy="775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DDFCB5-4589-4DFC-AA47-5EBDBC0BAFCD}">
      <dsp:nvSpPr>
        <dsp:cNvPr id="0" name=""/>
        <dsp:cNvSpPr/>
      </dsp:nvSpPr>
      <dsp:spPr>
        <a:xfrm>
          <a:off x="2301007" y="371398"/>
          <a:ext cx="1642476" cy="98548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Generación y Carga de Rendición Mensual</a:t>
          </a:r>
          <a:endParaRPr lang="es-ES" sz="1200" b="1" kern="1200" dirty="0"/>
        </a:p>
      </dsp:txBody>
      <dsp:txXfrm>
        <a:off x="2329871" y="400262"/>
        <a:ext cx="1584748" cy="927757"/>
      </dsp:txXfrm>
    </dsp:sp>
    <dsp:sp modelId="{9194796F-801D-4FB8-860B-E23867864227}">
      <dsp:nvSpPr>
        <dsp:cNvPr id="0" name=""/>
        <dsp:cNvSpPr/>
      </dsp:nvSpPr>
      <dsp:spPr>
        <a:xfrm rot="5400000">
          <a:off x="3008302" y="1380397"/>
          <a:ext cx="240848" cy="29207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-5400000">
        <a:off x="3041103" y="1406012"/>
        <a:ext cx="175246" cy="168594"/>
      </dsp:txXfrm>
    </dsp:sp>
    <dsp:sp modelId="{CA2719F6-D2BA-4F41-8240-060DB52B8B61}">
      <dsp:nvSpPr>
        <dsp:cNvPr id="0" name=""/>
        <dsp:cNvSpPr/>
      </dsp:nvSpPr>
      <dsp:spPr>
        <a:xfrm>
          <a:off x="2301007" y="1678275"/>
          <a:ext cx="1642476" cy="84376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Validación  y Aprobación Ministro de Fe</a:t>
          </a:r>
          <a:endParaRPr lang="es-ES" sz="1400" b="1" kern="1200" dirty="0"/>
        </a:p>
      </dsp:txBody>
      <dsp:txXfrm>
        <a:off x="2325720" y="1702988"/>
        <a:ext cx="1593050" cy="794337"/>
      </dsp:txXfrm>
    </dsp:sp>
    <dsp:sp modelId="{E4879090-2F81-4E5E-96CD-0F75942F2D45}">
      <dsp:nvSpPr>
        <dsp:cNvPr id="0" name=""/>
        <dsp:cNvSpPr/>
      </dsp:nvSpPr>
      <dsp:spPr>
        <a:xfrm rot="10843595">
          <a:off x="2027739" y="1883834"/>
          <a:ext cx="193119" cy="40733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/>
        </a:p>
      </dsp:txBody>
      <dsp:txXfrm rot="10800000">
        <a:off x="2085673" y="1965668"/>
        <a:ext cx="135183" cy="244400"/>
      </dsp:txXfrm>
    </dsp:sp>
    <dsp:sp modelId="{E64DA5F3-6558-40EA-B977-DA462678C92A}">
      <dsp:nvSpPr>
        <dsp:cNvPr id="0" name=""/>
        <dsp:cNvSpPr/>
      </dsp:nvSpPr>
      <dsp:spPr>
        <a:xfrm>
          <a:off x="0" y="1712424"/>
          <a:ext cx="1936660" cy="72083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Firma y Envío de Rendición Electrónica</a:t>
          </a:r>
          <a:endParaRPr lang="es-ES" sz="1400" b="1" kern="1200" dirty="0"/>
        </a:p>
      </dsp:txBody>
      <dsp:txXfrm>
        <a:off x="21112" y="1733536"/>
        <a:ext cx="1894436" cy="678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D0F0-4AB0-4D9A-9F91-B384F9AB2F1C}">
      <dsp:nvSpPr>
        <dsp:cNvPr id="0" name=""/>
        <dsp:cNvSpPr/>
      </dsp:nvSpPr>
      <dsp:spPr>
        <a:xfrm>
          <a:off x="0" y="354277"/>
          <a:ext cx="1465128" cy="66660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Firma y Aprobación de Transacciones</a:t>
          </a:r>
          <a:endParaRPr lang="es-ES" sz="1400" b="1" kern="1200" dirty="0"/>
        </a:p>
      </dsp:txBody>
      <dsp:txXfrm>
        <a:off x="19524" y="373801"/>
        <a:ext cx="1426080" cy="627556"/>
      </dsp:txXfrm>
    </dsp:sp>
    <dsp:sp modelId="{ACB5DB1A-03DB-4E5B-9AB8-5CF0D96CBD67}">
      <dsp:nvSpPr>
        <dsp:cNvPr id="0" name=""/>
        <dsp:cNvSpPr/>
      </dsp:nvSpPr>
      <dsp:spPr>
        <a:xfrm rot="10777729">
          <a:off x="1551510" y="499924"/>
          <a:ext cx="208110" cy="3633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1613942" y="572392"/>
        <a:ext cx="145677" cy="218011"/>
      </dsp:txXfrm>
    </dsp:sp>
    <dsp:sp modelId="{E8DDFCB5-4589-4DFC-AA47-5EBDBC0BAFCD}">
      <dsp:nvSpPr>
        <dsp:cNvPr id="0" name=""/>
        <dsp:cNvSpPr/>
      </dsp:nvSpPr>
      <dsp:spPr>
        <a:xfrm>
          <a:off x="1857781" y="329373"/>
          <a:ext cx="1593649" cy="691508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/>
            <a:t>Recepción y Análisis de </a:t>
          </a:r>
          <a:r>
            <a:rPr lang="es-ES" sz="1400" b="1" kern="1200" dirty="0" smtClean="0"/>
            <a:t>Rendición</a:t>
          </a:r>
          <a:endParaRPr lang="es-ES" sz="1400" b="1" kern="1200" dirty="0"/>
        </a:p>
      </dsp:txBody>
      <dsp:txXfrm>
        <a:off x="1878035" y="349627"/>
        <a:ext cx="1553141" cy="651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CD0F0-4AB0-4D9A-9F91-B384F9AB2F1C}">
      <dsp:nvSpPr>
        <dsp:cNvPr id="0" name=""/>
        <dsp:cNvSpPr/>
      </dsp:nvSpPr>
      <dsp:spPr>
        <a:xfrm>
          <a:off x="302565" y="505103"/>
          <a:ext cx="1602058" cy="961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Análisis y Diseño de Procesos de Rendición de Cuentas</a:t>
          </a:r>
          <a:endParaRPr lang="es-ES" sz="1400" b="1" kern="1200" dirty="0"/>
        </a:p>
      </dsp:txBody>
      <dsp:txXfrm>
        <a:off x="330719" y="533257"/>
        <a:ext cx="1545750" cy="904926"/>
      </dsp:txXfrm>
    </dsp:sp>
    <dsp:sp modelId="{ACB5DB1A-03DB-4E5B-9AB8-5CF0D96CBD67}">
      <dsp:nvSpPr>
        <dsp:cNvPr id="0" name=""/>
        <dsp:cNvSpPr/>
      </dsp:nvSpPr>
      <dsp:spPr>
        <a:xfrm>
          <a:off x="2043648" y="787065"/>
          <a:ext cx="334923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043648" y="866527"/>
        <a:ext cx="234446" cy="238386"/>
      </dsp:txXfrm>
    </dsp:sp>
    <dsp:sp modelId="{E8DDFCB5-4589-4DFC-AA47-5EBDBC0BAFCD}">
      <dsp:nvSpPr>
        <dsp:cNvPr id="0" name=""/>
        <dsp:cNvSpPr/>
      </dsp:nvSpPr>
      <dsp:spPr>
        <a:xfrm>
          <a:off x="2536555" y="505103"/>
          <a:ext cx="1602058" cy="961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Análisis y Diseño  de Funcionalidades en SISREC v1</a:t>
          </a:r>
          <a:endParaRPr lang="es-ES" sz="1400" b="1" kern="1200" dirty="0"/>
        </a:p>
      </dsp:txBody>
      <dsp:txXfrm>
        <a:off x="2564709" y="533257"/>
        <a:ext cx="1545750" cy="904926"/>
      </dsp:txXfrm>
    </dsp:sp>
    <dsp:sp modelId="{9194796F-801D-4FB8-860B-E23867864227}">
      <dsp:nvSpPr>
        <dsp:cNvPr id="0" name=""/>
        <dsp:cNvSpPr/>
      </dsp:nvSpPr>
      <dsp:spPr>
        <a:xfrm>
          <a:off x="4318892" y="787065"/>
          <a:ext cx="434309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4318892" y="866527"/>
        <a:ext cx="315116" cy="238386"/>
      </dsp:txXfrm>
    </dsp:sp>
    <dsp:sp modelId="{CA2719F6-D2BA-4F41-8240-060DB52B8B61}">
      <dsp:nvSpPr>
        <dsp:cNvPr id="0" name=""/>
        <dsp:cNvSpPr/>
      </dsp:nvSpPr>
      <dsp:spPr>
        <a:xfrm>
          <a:off x="4958066" y="505103"/>
          <a:ext cx="1602058" cy="961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Construcción del Sistema SISREC V1</a:t>
          </a:r>
          <a:endParaRPr lang="es-ES" sz="1400" b="1" kern="1200" dirty="0"/>
        </a:p>
      </dsp:txBody>
      <dsp:txXfrm>
        <a:off x="4986220" y="533257"/>
        <a:ext cx="1545750" cy="904926"/>
      </dsp:txXfrm>
    </dsp:sp>
    <dsp:sp modelId="{E4879090-2F81-4E5E-96CD-0F75942F2D45}">
      <dsp:nvSpPr>
        <dsp:cNvPr id="0" name=""/>
        <dsp:cNvSpPr/>
      </dsp:nvSpPr>
      <dsp:spPr>
        <a:xfrm>
          <a:off x="6699614" y="787065"/>
          <a:ext cx="336044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6699614" y="866527"/>
        <a:ext cx="235231" cy="238386"/>
      </dsp:txXfrm>
    </dsp:sp>
    <dsp:sp modelId="{7131D09D-450C-4E49-BD7E-C2002BC7A219}">
      <dsp:nvSpPr>
        <dsp:cNvPr id="0" name=""/>
        <dsp:cNvSpPr/>
      </dsp:nvSpPr>
      <dsp:spPr>
        <a:xfrm>
          <a:off x="7194170" y="505103"/>
          <a:ext cx="1602058" cy="961234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Revisión, Mejoras y Nuevas Funcionalidades</a:t>
          </a:r>
          <a:endParaRPr lang="es-ES" sz="1400" b="1" kern="1200" dirty="0"/>
        </a:p>
      </dsp:txBody>
      <dsp:txXfrm>
        <a:off x="7222324" y="533257"/>
        <a:ext cx="1545750" cy="904926"/>
      </dsp:txXfrm>
    </dsp:sp>
    <dsp:sp modelId="{C674B444-31B7-48D0-9770-A6CBF62A8819}">
      <dsp:nvSpPr>
        <dsp:cNvPr id="0" name=""/>
        <dsp:cNvSpPr/>
      </dsp:nvSpPr>
      <dsp:spPr>
        <a:xfrm rot="5400000">
          <a:off x="7887033" y="1465647"/>
          <a:ext cx="216333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-5400000">
        <a:off x="7876007" y="1556135"/>
        <a:ext cx="238386" cy="151433"/>
      </dsp:txXfrm>
    </dsp:sp>
    <dsp:sp modelId="{E3E91E09-FAF1-4D48-B999-519776AAF2FA}">
      <dsp:nvSpPr>
        <dsp:cNvPr id="0" name=""/>
        <dsp:cNvSpPr/>
      </dsp:nvSpPr>
      <dsp:spPr>
        <a:xfrm>
          <a:off x="7194170" y="1874513"/>
          <a:ext cx="1602058" cy="961234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Construcción Requerimientos </a:t>
          </a:r>
          <a:endParaRPr lang="es-ES" sz="1400" b="1" kern="1200" dirty="0"/>
        </a:p>
      </dsp:txBody>
      <dsp:txXfrm>
        <a:off x="7222324" y="1902667"/>
        <a:ext cx="1545750" cy="904926"/>
      </dsp:txXfrm>
    </dsp:sp>
    <dsp:sp modelId="{664EAF75-C970-4C5F-833F-D2D61E6F35D0}">
      <dsp:nvSpPr>
        <dsp:cNvPr id="0" name=""/>
        <dsp:cNvSpPr/>
      </dsp:nvSpPr>
      <dsp:spPr>
        <a:xfrm rot="10843984">
          <a:off x="6725122" y="2142345"/>
          <a:ext cx="331478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6824561" y="2222443"/>
        <a:ext cx="232035" cy="238386"/>
      </dsp:txXfrm>
    </dsp:sp>
    <dsp:sp modelId="{2BB3A260-B3CF-4FF7-B0F6-2E4479DDCAD3}">
      <dsp:nvSpPr>
        <dsp:cNvPr id="0" name=""/>
        <dsp:cNvSpPr/>
      </dsp:nvSpPr>
      <dsp:spPr>
        <a:xfrm>
          <a:off x="4966733" y="1846012"/>
          <a:ext cx="1602058" cy="96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Validación, Ajustes Menores y Aprobación</a:t>
          </a:r>
          <a:endParaRPr lang="es-ES" sz="1400" kern="1200" dirty="0"/>
        </a:p>
      </dsp:txBody>
      <dsp:txXfrm>
        <a:off x="4994887" y="1874166"/>
        <a:ext cx="1545750" cy="904926"/>
      </dsp:txXfrm>
    </dsp:sp>
    <dsp:sp modelId="{1AD90D4D-21DF-4868-8113-11E42E4292B2}">
      <dsp:nvSpPr>
        <dsp:cNvPr id="0" name=""/>
        <dsp:cNvSpPr/>
      </dsp:nvSpPr>
      <dsp:spPr>
        <a:xfrm rot="10817689">
          <a:off x="4440779" y="2122103"/>
          <a:ext cx="371677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4552281" y="2201852"/>
        <a:ext cx="260174" cy="238386"/>
      </dsp:txXfrm>
    </dsp:sp>
    <dsp:sp modelId="{FE889BBA-00E8-4E65-8328-F94FAD486632}">
      <dsp:nvSpPr>
        <dsp:cNvPr id="0" name=""/>
        <dsp:cNvSpPr/>
      </dsp:nvSpPr>
      <dsp:spPr>
        <a:xfrm>
          <a:off x="2663406" y="1834160"/>
          <a:ext cx="1602058" cy="96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Socialización Pilotos y CGR</a:t>
          </a:r>
          <a:endParaRPr lang="es-ES" sz="1400" kern="1200" dirty="0"/>
        </a:p>
      </dsp:txBody>
      <dsp:txXfrm>
        <a:off x="2691560" y="1862314"/>
        <a:ext cx="1545750" cy="904926"/>
      </dsp:txXfrm>
    </dsp:sp>
    <dsp:sp modelId="{9FA4AF6D-144C-4687-8780-53C3BF0BB71C}">
      <dsp:nvSpPr>
        <dsp:cNvPr id="0" name=""/>
        <dsp:cNvSpPr/>
      </dsp:nvSpPr>
      <dsp:spPr>
        <a:xfrm rot="10811026">
          <a:off x="2174581" y="2112540"/>
          <a:ext cx="345437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 rot="10800000">
        <a:off x="2278212" y="2192168"/>
        <a:ext cx="241806" cy="238386"/>
      </dsp:txXfrm>
    </dsp:sp>
    <dsp:sp modelId="{9951DA24-F061-4E72-B7D6-94C811EB85B5}">
      <dsp:nvSpPr>
        <dsp:cNvPr id="0" name=""/>
        <dsp:cNvSpPr/>
      </dsp:nvSpPr>
      <dsp:spPr>
        <a:xfrm>
          <a:off x="409583" y="1826932"/>
          <a:ext cx="1602058" cy="96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Invitación a Pilotos y </a:t>
          </a:r>
          <a:r>
            <a:rPr lang="es-ES" sz="1400" kern="1200" dirty="0" err="1" smtClean="0"/>
            <a:t>Disponibilización</a:t>
          </a:r>
          <a:r>
            <a:rPr lang="es-ES" sz="1400" kern="1200" dirty="0" smtClean="0"/>
            <a:t> de Plataforma V2</a:t>
          </a:r>
          <a:endParaRPr lang="es-ES" sz="1400" kern="1200" dirty="0"/>
        </a:p>
      </dsp:txBody>
      <dsp:txXfrm>
        <a:off x="437737" y="1855086"/>
        <a:ext cx="1545750" cy="904926"/>
      </dsp:txXfrm>
    </dsp:sp>
    <dsp:sp modelId="{79C3F05D-3C4C-4960-BBFB-BED01B615F6D}">
      <dsp:nvSpPr>
        <dsp:cNvPr id="0" name=""/>
        <dsp:cNvSpPr/>
      </dsp:nvSpPr>
      <dsp:spPr>
        <a:xfrm rot="5400000">
          <a:off x="1099747" y="2792415"/>
          <a:ext cx="221729" cy="3973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-5400000">
        <a:off x="1091419" y="2880206"/>
        <a:ext cx="238386" cy="155210"/>
      </dsp:txXfrm>
    </dsp:sp>
    <dsp:sp modelId="{CA36A22B-A111-4352-8A18-EC1D7D50D429}">
      <dsp:nvSpPr>
        <dsp:cNvPr id="0" name=""/>
        <dsp:cNvSpPr/>
      </dsp:nvSpPr>
      <dsp:spPr>
        <a:xfrm>
          <a:off x="409583" y="3206525"/>
          <a:ext cx="1602058" cy="9612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Capacitación e Inicio de Pilotos con Entidades Públicas</a:t>
          </a:r>
          <a:endParaRPr lang="es-ES" sz="1400" kern="1200" dirty="0"/>
        </a:p>
      </dsp:txBody>
      <dsp:txXfrm>
        <a:off x="437737" y="3234679"/>
        <a:ext cx="1545750" cy="904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102651" tIns="51325" rIns="102651" bIns="51325" rtlCol="0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102651" tIns="51325" rIns="102651" bIns="51325" rtlCol="0"/>
          <a:lstStyle>
            <a:lvl1pPr algn="r">
              <a:defRPr sz="1300"/>
            </a:lvl1pPr>
          </a:lstStyle>
          <a:p>
            <a:fld id="{2677D1FC-9A31-43B9-B717-3C57D5C94580}" type="datetimeFigureOut">
              <a:rPr lang="es-CL" smtClean="0"/>
              <a:pPr/>
              <a:t>19-11-2018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10567010"/>
            <a:ext cx="3037840" cy="558190"/>
          </a:xfrm>
          <a:prstGeom prst="rect">
            <a:avLst/>
          </a:prstGeom>
        </p:spPr>
        <p:txBody>
          <a:bodyPr vert="horz" lIns="102651" tIns="51325" rIns="102651" bIns="51325" rtlCol="0" anchor="b"/>
          <a:lstStyle>
            <a:lvl1pPr algn="l">
              <a:defRPr sz="13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10567010"/>
            <a:ext cx="3037840" cy="558190"/>
          </a:xfrm>
          <a:prstGeom prst="rect">
            <a:avLst/>
          </a:prstGeom>
        </p:spPr>
        <p:txBody>
          <a:bodyPr vert="horz" lIns="102651" tIns="51325" rIns="102651" bIns="51325" rtlCol="0" anchor="b"/>
          <a:lstStyle>
            <a:lvl1pPr algn="r">
              <a:defRPr sz="1300"/>
            </a:lvl1pPr>
          </a:lstStyle>
          <a:p>
            <a:fld id="{91D33E7A-EA6C-4C02-BB61-D9306013B7F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1228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5572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50304-B838-4F08-8D98-9D587B52977C}" type="datetimeFigureOut">
              <a:rPr lang="es-CL" smtClean="0"/>
              <a:pPr/>
              <a:t>19-11-2018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390650"/>
            <a:ext cx="5006975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5354638"/>
            <a:ext cx="5607050" cy="4379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10567988"/>
            <a:ext cx="3038475" cy="5572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D2D46-2546-4358-B002-6B0174B01A1E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8681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ontraloriachile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youtube.com/user/CONTRALORIACHILE" TargetMode="External"/><Relationship Id="rId4" Type="http://schemas.openxmlformats.org/officeDocument/2006/relationships/hyperlink" Target="http://twitter.com/Contraloriacl" TargetMode="Externa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008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745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32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Diapositiva de título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5978" y="2130425"/>
            <a:ext cx="8468772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5CBF"/>
                </a:solidFill>
                <a:latin typeface="Arial"/>
                <a:cs typeface="Arial"/>
              </a:defRPr>
            </a:lvl1pPr>
          </a:lstStyle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4" name="Rectángulo 3">
            <a:hlinkClick r:id="rId3"/>
          </p:cNvPr>
          <p:cNvSpPr/>
          <p:nvPr userDrawn="1"/>
        </p:nvSpPr>
        <p:spPr>
          <a:xfrm>
            <a:off x="7694083" y="6392333"/>
            <a:ext cx="264584" cy="275167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hlinkClick r:id="rId4"/>
          </p:cNvPr>
          <p:cNvSpPr/>
          <p:nvPr userDrawn="1"/>
        </p:nvSpPr>
        <p:spPr>
          <a:xfrm>
            <a:off x="8015820" y="6381750"/>
            <a:ext cx="264584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hlinkClick r:id="rId5"/>
          </p:cNvPr>
          <p:cNvSpPr/>
          <p:nvPr userDrawn="1"/>
        </p:nvSpPr>
        <p:spPr>
          <a:xfrm>
            <a:off x="8326965" y="6407154"/>
            <a:ext cx="264584" cy="285750"/>
          </a:xfrm>
          <a:prstGeom prst="rect">
            <a:avLst/>
          </a:prstGeom>
          <a:solidFill>
            <a:schemeClr val="tx1">
              <a:alpha val="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1291182" y="5485337"/>
            <a:ext cx="6180387" cy="24466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División</a:t>
            </a:r>
          </a:p>
        </p:txBody>
      </p:sp>
      <p:sp>
        <p:nvSpPr>
          <p:cNvPr id="14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294160" y="5659081"/>
            <a:ext cx="6180387" cy="24466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50">
                <a:solidFill>
                  <a:srgbClr val="9B9B9B"/>
                </a:solidFill>
              </a:defRPr>
            </a:lvl1pPr>
          </a:lstStyle>
          <a:p>
            <a:pPr lvl="0"/>
            <a:r>
              <a:rPr lang="es-ES_tradnl" dirty="0" smtClean="0"/>
              <a:t>Haga clic para editar Unidad</a:t>
            </a:r>
          </a:p>
        </p:txBody>
      </p:sp>
    </p:spTree>
    <p:extLst>
      <p:ext uri="{BB962C8B-B14F-4D97-AF65-F5344CB8AC3E}">
        <p14:creationId xmlns:p14="http://schemas.microsoft.com/office/powerpoint/2010/main" val="1861508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84917"/>
            <a:ext cx="8358717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1467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774245" y="6276920"/>
            <a:ext cx="6472248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80107" y="6510730"/>
            <a:ext cx="6472248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4217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935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64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2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77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154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0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1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93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25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00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71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72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84917"/>
            <a:ext cx="8358717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1467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774245" y="6276920"/>
            <a:ext cx="6472248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80107" y="6510730"/>
            <a:ext cx="6472248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37787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84917"/>
            <a:ext cx="8358717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1467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774245" y="6276920"/>
            <a:ext cx="6472248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80107" y="6510730"/>
            <a:ext cx="6472248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5620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84917"/>
            <a:ext cx="8358717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1467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774245" y="6276920"/>
            <a:ext cx="6472248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80107" y="6510730"/>
            <a:ext cx="6472248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6254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Encabezado de secció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2084917"/>
            <a:ext cx="8358717" cy="381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31467" cy="614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2" hasCustomPrompt="1"/>
          </p:nvPr>
        </p:nvSpPr>
        <p:spPr>
          <a:xfrm>
            <a:off x="1774245" y="6276920"/>
            <a:ext cx="6472248" cy="260522"/>
          </a:xfrm>
        </p:spPr>
        <p:txBody>
          <a:bodyPr>
            <a:normAutofit/>
          </a:bodyPr>
          <a:lstStyle>
            <a:lvl1pPr marL="0" indent="0" algn="r">
              <a:buNone/>
              <a:defRPr sz="13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  <p:sp>
        <p:nvSpPr>
          <p:cNvPr id="13" name="Marcador de texto 11"/>
          <p:cNvSpPr>
            <a:spLocks noGrp="1"/>
          </p:cNvSpPr>
          <p:nvPr>
            <p:ph type="body" sz="quarter" idx="13" hasCustomPrompt="1"/>
          </p:nvPr>
        </p:nvSpPr>
        <p:spPr>
          <a:xfrm>
            <a:off x="1780107" y="6510730"/>
            <a:ext cx="6472248" cy="260522"/>
          </a:xfrm>
        </p:spPr>
        <p:txBody>
          <a:bodyPr>
            <a:noAutofit/>
          </a:bodyPr>
          <a:lstStyle>
            <a:lvl1pPr marL="0" indent="0" algn="r">
              <a:buNone/>
              <a:defRPr sz="1100" baseline="0">
                <a:solidFill>
                  <a:srgbClr val="BFBFBF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s-ES" dirty="0" smtClean="0"/>
              <a:t>Haga clic para editar División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11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267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76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96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07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082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398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97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3956-91BF-474F-A922-518E787D7EC8}" type="datetimeFigureOut">
              <a:rPr lang="es-ES" smtClean="0"/>
              <a:pPr/>
              <a:t>19/11/2018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F253-02C3-B447-AB19-51731D38A06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302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4" r:id="rId12"/>
    <p:sldLayoutId id="214748372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3956-91BF-474F-A922-518E787D7EC8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19/11/2018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F253-02C3-B447-AB19-51731D38A06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9" r:id="rId12"/>
    <p:sldLayoutId id="2147483746" r:id="rId13"/>
    <p:sldLayoutId id="2147483747" r:id="rId14"/>
    <p:sldLayoutId id="2147483748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10.jpeg"/><Relationship Id="rId21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slideLayout" Target="../slideLayouts/slideLayout25.xml"/><Relationship Id="rId16" Type="http://schemas.openxmlformats.org/officeDocument/2006/relationships/diagramQuickStyle" Target="../diagrams/quickStyle3.xml"/><Relationship Id="rId20" Type="http://schemas.openxmlformats.org/officeDocument/2006/relationships/image" Target="../media/image14.png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19" Type="http://schemas.openxmlformats.org/officeDocument/2006/relationships/image" Target="../media/image13.png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89896" y="3719227"/>
            <a:ext cx="5483987" cy="1470025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COMITÉ DE </a:t>
            </a:r>
            <a:br>
              <a:rPr lang="es-ES" dirty="0" smtClean="0">
                <a:solidFill>
                  <a:schemeClr val="tx1"/>
                </a:solidFill>
              </a:rPr>
            </a:br>
            <a:r>
              <a:rPr lang="es-ES" dirty="0" smtClean="0">
                <a:solidFill>
                  <a:schemeClr val="tx1"/>
                </a:solidFill>
              </a:rPr>
              <a:t>RENDICIÓN DE CUENTAS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Imagen 2" descr="ICONO-0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" b="43883"/>
          <a:stretch/>
        </p:blipFill>
        <p:spPr>
          <a:xfrm>
            <a:off x="5675725" y="2739967"/>
            <a:ext cx="812800" cy="7393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t="5020" b="44105"/>
          <a:stretch/>
        </p:blipFill>
        <p:spPr>
          <a:xfrm>
            <a:off x="4966581" y="2739967"/>
            <a:ext cx="796693" cy="7295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5390" y="5631177"/>
            <a:ext cx="5047926" cy="8291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7"/>
          <a:srcRect t="6563" b="46067"/>
          <a:stretch/>
        </p:blipFill>
        <p:spPr>
          <a:xfrm>
            <a:off x="6415345" y="2749695"/>
            <a:ext cx="821417" cy="7003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/>
          <a:srcRect t="4703" b="45499"/>
          <a:stretch/>
        </p:blipFill>
        <p:spPr>
          <a:xfrm>
            <a:off x="7168390" y="2720514"/>
            <a:ext cx="813939" cy="7295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/>
          <a:srcRect t="7066" b="37049"/>
          <a:stretch/>
        </p:blipFill>
        <p:spPr>
          <a:xfrm>
            <a:off x="7914235" y="2720514"/>
            <a:ext cx="859648" cy="72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56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58075" cy="614362"/>
          </a:xfrm>
        </p:spPr>
        <p:txBody>
          <a:bodyPr anchor="t" anchorCtr="0">
            <a:noAutofit/>
          </a:bodyPr>
          <a:lstStyle/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SISTEMA DE RENDICIÓN ELECTRÓNICA DE CUENTAS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4926329" y="6306679"/>
            <a:ext cx="4217671" cy="260522"/>
          </a:xfrm>
        </p:spPr>
        <p:txBody>
          <a:bodyPr>
            <a:noAutofit/>
          </a:bodyPr>
          <a:lstStyle/>
          <a:p>
            <a:pPr algn="l"/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RENDICIÓN ELECTRÓNICA DE CUENTAS</a:t>
            </a: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4" y="1573000"/>
            <a:ext cx="8054109" cy="431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87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58075" cy="614362"/>
          </a:xfrm>
        </p:spPr>
        <p:txBody>
          <a:bodyPr anchor="t" anchorCtr="0">
            <a:no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SISREC – Proceso y diseño.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4926329" y="6306679"/>
            <a:ext cx="4217671" cy="260522"/>
          </a:xfrm>
        </p:spPr>
        <p:txBody>
          <a:bodyPr>
            <a:noAutofit/>
          </a:bodyPr>
          <a:lstStyle/>
          <a:p>
            <a:pPr algn="l"/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RENDICIÓN ELECTRÓNICA DE CUENTAS</a:t>
            </a: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5749" y="1360944"/>
            <a:ext cx="85058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CL" sz="2000" dirty="0" smtClean="0"/>
              <a:t>Elaboración </a:t>
            </a:r>
            <a:r>
              <a:rPr lang="es-CL" sz="2000" dirty="0"/>
              <a:t>del </a:t>
            </a:r>
            <a:r>
              <a:rPr lang="es-CL" sz="2000" b="1" dirty="0"/>
              <a:t>Plan Director</a:t>
            </a:r>
            <a:r>
              <a:rPr lang="es-CL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2000" dirty="0"/>
              <a:t>Levantamiento de </a:t>
            </a:r>
            <a:r>
              <a:rPr lang="es-CL" sz="2000" b="1" dirty="0"/>
              <a:t>Roles y Actores </a:t>
            </a:r>
            <a:r>
              <a:rPr lang="es-CL" sz="2000" dirty="0"/>
              <a:t>del proceso</a:t>
            </a:r>
            <a:r>
              <a:rPr lang="es-CL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2000" dirty="0"/>
              <a:t>Creación del </a:t>
            </a:r>
            <a:r>
              <a:rPr lang="es-CL" sz="2000" b="1" dirty="0"/>
              <a:t>Mapa Conceptual de Flujos </a:t>
            </a:r>
            <a:r>
              <a:rPr lang="es-CL" sz="2000" dirty="0"/>
              <a:t>de datos</a:t>
            </a:r>
            <a:r>
              <a:rPr lang="es-CL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2000" dirty="0"/>
              <a:t>Análisis de los </a:t>
            </a:r>
            <a:r>
              <a:rPr lang="es-CL" sz="2000" b="1" dirty="0"/>
              <a:t>Requerimientos Mínimos </a:t>
            </a:r>
            <a:r>
              <a:rPr lang="es-CL" sz="2000" dirty="0"/>
              <a:t>de plataforma tecnológica de hardware y software</a:t>
            </a:r>
            <a:r>
              <a:rPr lang="es-CL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2000" dirty="0"/>
              <a:t>Evaluación de la </a:t>
            </a:r>
            <a:r>
              <a:rPr lang="es-CL" sz="2000" b="1" dirty="0"/>
              <a:t>Seguridad</a:t>
            </a:r>
            <a:r>
              <a:rPr lang="es-CL" sz="2000" dirty="0"/>
              <a:t> de la plataforma técnica y </a:t>
            </a:r>
            <a:r>
              <a:rPr lang="es-CL" sz="2000" b="1" dirty="0"/>
              <a:t>Firmas </a:t>
            </a:r>
            <a:r>
              <a:rPr lang="es-CL" sz="2000" dirty="0"/>
              <a:t>electrónicas avanzadas</a:t>
            </a:r>
            <a:r>
              <a:rPr lang="es-CL" sz="2000" dirty="0" smtClean="0"/>
              <a:t>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2000" dirty="0"/>
          </a:p>
          <a:p>
            <a:pPr marL="342900" indent="-342900" algn="just">
              <a:buFont typeface="+mj-lt"/>
              <a:buAutoNum type="arabicPeriod" startAt="6"/>
            </a:pPr>
            <a:r>
              <a:rPr lang="es-CL" sz="2000" dirty="0"/>
              <a:t>Establecimiento de </a:t>
            </a:r>
            <a:r>
              <a:rPr lang="es-CL" sz="2000" b="1" dirty="0" smtClean="0"/>
              <a:t>Compatibilidad</a:t>
            </a:r>
            <a:r>
              <a:rPr lang="es-CL" sz="2000" dirty="0" smtClean="0"/>
              <a:t> </a:t>
            </a:r>
            <a:r>
              <a:rPr lang="es-CL" sz="2000" dirty="0"/>
              <a:t>de la tecnología a utilizar en la </a:t>
            </a:r>
            <a:r>
              <a:rPr lang="es-CL" sz="2000" b="1" dirty="0" smtClean="0"/>
              <a:t>firma </a:t>
            </a:r>
            <a:r>
              <a:rPr lang="es-CL" sz="2000" dirty="0"/>
              <a:t>electrónica avanzada y su respectivo </a:t>
            </a:r>
            <a:r>
              <a:rPr lang="es-CL" sz="2000" b="1" dirty="0"/>
              <a:t>proveedor</a:t>
            </a:r>
            <a:r>
              <a:rPr lang="es-C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2235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58075" cy="614362"/>
          </a:xfrm>
        </p:spPr>
        <p:txBody>
          <a:bodyPr anchor="t" anchorCtr="0">
            <a:no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TIPOS DE RENDICIÓN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4926329" y="6306679"/>
            <a:ext cx="4217671" cy="260522"/>
          </a:xfrm>
        </p:spPr>
        <p:txBody>
          <a:bodyPr>
            <a:noAutofit/>
          </a:bodyPr>
          <a:lstStyle/>
          <a:p>
            <a:pPr algn="l"/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RENDICIÓN ELECTRÓNICA DE CUENTAS</a:t>
            </a: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t="2097" r="14578" b="13107"/>
          <a:stretch/>
        </p:blipFill>
        <p:spPr>
          <a:xfrm>
            <a:off x="187287" y="1024568"/>
            <a:ext cx="8780443" cy="506454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87287" y="2009775"/>
            <a:ext cx="4241838" cy="2019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F81BD">
                  <a:lumMod val="75000"/>
                  <a:alpha val="50000"/>
                </a:srgbClr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87287" y="4090183"/>
            <a:ext cx="4241838" cy="2019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F81BD">
                  <a:lumMod val="75000"/>
                  <a:alpha val="50000"/>
                </a:srgbClr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25892" y="4090183"/>
            <a:ext cx="4241838" cy="20193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3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F81BD">
                  <a:lumMod val="75000"/>
                  <a:alpha val="50000"/>
                </a:srgbClr>
              </a:solidFill>
            </a:endParaRPr>
          </a:p>
        </p:txBody>
      </p:sp>
      <p:sp>
        <p:nvSpPr>
          <p:cNvPr id="10" name="Marcador de texto 4"/>
          <p:cNvSpPr>
            <a:spLocks noGrp="1"/>
          </p:cNvSpPr>
          <p:nvPr>
            <p:ph type="body" sz="half" idx="2"/>
          </p:nvPr>
        </p:nvSpPr>
        <p:spPr>
          <a:xfrm>
            <a:off x="457200" y="2084917"/>
            <a:ext cx="8358717" cy="3810000"/>
          </a:xfrm>
        </p:spPr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94620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85750" y="274638"/>
            <a:ext cx="7458075" cy="614362"/>
          </a:xfrm>
        </p:spPr>
        <p:txBody>
          <a:bodyPr anchor="t" anchorCtr="0">
            <a:noAutofit/>
          </a:bodyPr>
          <a:lstStyle/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SISREC – Funcionalidades adicionales.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4926329" y="6306679"/>
            <a:ext cx="4217671" cy="260522"/>
          </a:xfrm>
        </p:spPr>
        <p:txBody>
          <a:bodyPr>
            <a:noAutofit/>
          </a:bodyPr>
          <a:lstStyle/>
          <a:p>
            <a:pPr algn="l"/>
            <a:r>
              <a:rPr lang="es-E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RENDICIÓN ELECTRÓNICA DE CUENTAS</a:t>
            </a:r>
            <a:endParaRPr lang="es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85749" y="1360944"/>
            <a:ext cx="85058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CL" sz="2000" b="1" dirty="0" smtClean="0"/>
              <a:t>Alerta</a:t>
            </a:r>
            <a:r>
              <a:rPr lang="es-CL" sz="2000" dirty="0" smtClean="0"/>
              <a:t> </a:t>
            </a:r>
            <a:r>
              <a:rPr lang="es-CL" sz="2000" dirty="0"/>
              <a:t>en el caso de transferencias no </a:t>
            </a:r>
            <a:r>
              <a:rPr lang="es-CL" sz="2000" dirty="0" smtClean="0"/>
              <a:t>regularizadas en el proceso de cierre de proyecto.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000" dirty="0"/>
              <a:t>Disponibilidad de </a:t>
            </a:r>
            <a:r>
              <a:rPr lang="es-CL" sz="2000" b="1" dirty="0"/>
              <a:t>reportes</a:t>
            </a:r>
            <a:r>
              <a:rPr lang="es-CL" sz="2000" dirty="0"/>
              <a:t> para el otorgante, ejecutor y </a:t>
            </a:r>
            <a:r>
              <a:rPr lang="es-CL" sz="2000" dirty="0" smtClean="0"/>
              <a:t>la CGR.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000" b="1" dirty="0" smtClean="0"/>
              <a:t>Carga masiva</a:t>
            </a:r>
            <a:r>
              <a:rPr lang="es-CL" sz="2000" dirty="0" smtClean="0"/>
              <a:t> </a:t>
            </a:r>
            <a:r>
              <a:rPr lang="es-CL" sz="2000" dirty="0"/>
              <a:t>con datos de </a:t>
            </a:r>
            <a:r>
              <a:rPr lang="es-CL" sz="2000" dirty="0" smtClean="0"/>
              <a:t>terceros, a modo de ejemplo, </a:t>
            </a:r>
            <a:r>
              <a:rPr lang="es-CL" sz="2000" dirty="0" err="1" smtClean="0"/>
              <a:t>ChileCompra</a:t>
            </a:r>
            <a:r>
              <a:rPr lang="es-CL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000" b="1" dirty="0" smtClean="0"/>
              <a:t>Ingreso</a:t>
            </a:r>
            <a:r>
              <a:rPr lang="es-CL" sz="2000" dirty="0" smtClean="0"/>
              <a:t> </a:t>
            </a:r>
            <a:r>
              <a:rPr lang="es-CL" sz="2000" dirty="0"/>
              <a:t>con </a:t>
            </a:r>
            <a:r>
              <a:rPr lang="es-CL" sz="2000" dirty="0" smtClean="0"/>
              <a:t>clave única al sistema, suministrada por el </a:t>
            </a:r>
            <a:r>
              <a:rPr lang="es-CL" sz="2000" dirty="0" err="1" smtClean="0"/>
              <a:t>SRCeI</a:t>
            </a:r>
            <a:r>
              <a:rPr lang="es-CL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000" dirty="0"/>
              <a:t>Implementación de bitácora de </a:t>
            </a:r>
            <a:r>
              <a:rPr lang="es-CL" sz="2000" b="1" dirty="0"/>
              <a:t>modificaciones de convenios </a:t>
            </a:r>
            <a:r>
              <a:rPr lang="es-CL" sz="2000" dirty="0"/>
              <a:t>entre otorgante y ejecutor</a:t>
            </a:r>
            <a:r>
              <a:rPr lang="es-CL" sz="20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endParaRPr lang="es-CL" sz="2000" dirty="0"/>
          </a:p>
          <a:p>
            <a:pPr marL="457200" indent="-457200" algn="just">
              <a:buFont typeface="+mj-lt"/>
              <a:buAutoNum type="arabicPeriod"/>
            </a:pPr>
            <a:r>
              <a:rPr lang="es-CL" sz="2000" dirty="0" smtClean="0"/>
              <a:t>Control </a:t>
            </a:r>
            <a:r>
              <a:rPr lang="es-CL" sz="2000" dirty="0"/>
              <a:t>de </a:t>
            </a:r>
            <a:r>
              <a:rPr lang="es-CL" sz="2000" b="1" dirty="0"/>
              <a:t>bloqueo</a:t>
            </a:r>
            <a:r>
              <a:rPr lang="es-CL" sz="2000" dirty="0"/>
              <a:t> del expediente de REC, una vez aprobado.</a:t>
            </a:r>
          </a:p>
        </p:txBody>
      </p:sp>
    </p:spTree>
    <p:extLst>
      <p:ext uri="{BB962C8B-B14F-4D97-AF65-F5344CB8AC3E}">
        <p14:creationId xmlns:p14="http://schemas.microsoft.com/office/powerpoint/2010/main" val="1264638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>
            <a:spLocks noGrp="1"/>
          </p:cNvSpPr>
          <p:nvPr>
            <p:ph type="body" sz="half" idx="2"/>
          </p:nvPr>
        </p:nvSpPr>
        <p:spPr>
          <a:xfrm>
            <a:off x="0" y="1469884"/>
            <a:ext cx="8612870" cy="141771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47591970"/>
              </p:ext>
            </p:extLst>
          </p:nvPr>
        </p:nvGraphicFramePr>
        <p:xfrm>
          <a:off x="454301" y="1304475"/>
          <a:ext cx="3297115" cy="168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434086814"/>
              </p:ext>
            </p:extLst>
          </p:nvPr>
        </p:nvGraphicFramePr>
        <p:xfrm>
          <a:off x="4737500" y="2363276"/>
          <a:ext cx="3943484" cy="2745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171290243"/>
              </p:ext>
            </p:extLst>
          </p:nvPr>
        </p:nvGraphicFramePr>
        <p:xfrm>
          <a:off x="281354" y="3654139"/>
          <a:ext cx="3645910" cy="1020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pSp>
        <p:nvGrpSpPr>
          <p:cNvPr id="10" name="Grupo 9"/>
          <p:cNvGrpSpPr/>
          <p:nvPr/>
        </p:nvGrpSpPr>
        <p:grpSpPr>
          <a:xfrm>
            <a:off x="2333915" y="5218963"/>
            <a:ext cx="1373261" cy="827089"/>
            <a:chOff x="643" y="582612"/>
            <a:chExt cx="1373261" cy="827089"/>
          </a:xfrm>
          <a:solidFill>
            <a:schemeClr val="accent6"/>
          </a:solidFill>
        </p:grpSpPr>
        <p:sp>
          <p:nvSpPr>
            <p:cNvPr id="11" name="Rectángulo redondeado 10"/>
            <p:cNvSpPr/>
            <p:nvPr/>
          </p:nvSpPr>
          <p:spPr>
            <a:xfrm>
              <a:off x="643" y="582612"/>
              <a:ext cx="1373261" cy="823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CuadroTexto 11"/>
            <p:cNvSpPr txBox="1"/>
            <p:nvPr/>
          </p:nvSpPr>
          <p:spPr>
            <a:xfrm>
              <a:off x="48909" y="634011"/>
              <a:ext cx="1324995" cy="775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 smtClean="0"/>
                <a:t>Envío de Transacciones </a:t>
              </a:r>
              <a:r>
                <a:rPr lang="es-ES" sz="1300" b="1" dirty="0"/>
                <a:t>O</a:t>
              </a:r>
              <a:r>
                <a:rPr lang="es-ES" sz="1300" b="1" kern="1200" dirty="0" smtClean="0"/>
                <a:t>bservadas</a:t>
              </a:r>
              <a:endParaRPr lang="es-ES" sz="1300" b="1" kern="1200" dirty="0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863799" y="4786861"/>
            <a:ext cx="340568" cy="369560"/>
            <a:chOff x="2439879" y="1251409"/>
            <a:chExt cx="340568" cy="369560"/>
          </a:xfrm>
        </p:grpSpPr>
        <p:sp>
          <p:nvSpPr>
            <p:cNvPr id="14" name="Flecha derecha 13"/>
            <p:cNvSpPr/>
            <p:nvPr/>
          </p:nvSpPr>
          <p:spPr>
            <a:xfrm rot="5398521">
              <a:off x="2425383" y="1265905"/>
              <a:ext cx="369560" cy="3405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lecha derecha 4"/>
            <p:cNvSpPr txBox="1"/>
            <p:nvPr/>
          </p:nvSpPr>
          <p:spPr>
            <a:xfrm rot="-1479">
              <a:off x="2507971" y="1251409"/>
              <a:ext cx="204340" cy="267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000" kern="1200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4456739" y="5218963"/>
            <a:ext cx="1751952" cy="827089"/>
            <a:chOff x="643" y="582612"/>
            <a:chExt cx="1373261" cy="82708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Rectángulo redondeado 16"/>
            <p:cNvSpPr/>
            <p:nvPr/>
          </p:nvSpPr>
          <p:spPr>
            <a:xfrm>
              <a:off x="643" y="582612"/>
              <a:ext cx="1373261" cy="823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uadroTexto 17"/>
            <p:cNvSpPr txBox="1"/>
            <p:nvPr/>
          </p:nvSpPr>
          <p:spPr>
            <a:xfrm>
              <a:off x="48909" y="634011"/>
              <a:ext cx="1324995" cy="77569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200" b="1" kern="1200" dirty="0" smtClean="0"/>
                <a:t>Regularización de  Transacciones </a:t>
              </a:r>
              <a:r>
                <a:rPr lang="es-ES" sz="1200" b="1" dirty="0"/>
                <a:t>O</a:t>
              </a:r>
              <a:r>
                <a:rPr lang="es-ES" sz="1200" b="1" kern="1200" dirty="0" smtClean="0"/>
                <a:t>bservadas</a:t>
              </a:r>
              <a:endParaRPr lang="es-ES" sz="1200" b="1" kern="12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4642369" y="1733619"/>
            <a:ext cx="1994838" cy="874236"/>
            <a:chOff x="643" y="582612"/>
            <a:chExt cx="1373261" cy="853011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3" name="Rectángulo redondeado 22"/>
            <p:cNvSpPr/>
            <p:nvPr/>
          </p:nvSpPr>
          <p:spPr>
            <a:xfrm>
              <a:off x="643" y="582612"/>
              <a:ext cx="1373261" cy="823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uadroTexto 23"/>
            <p:cNvSpPr txBox="1"/>
            <p:nvPr/>
          </p:nvSpPr>
          <p:spPr>
            <a:xfrm>
              <a:off x="48909" y="659933"/>
              <a:ext cx="1324995" cy="775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/>
              <a:r>
                <a:rPr lang="es-ES" sz="1400" b="1" dirty="0" smtClean="0"/>
                <a:t>Validación </a:t>
              </a:r>
              <a:r>
                <a:rPr lang="es-ES" sz="1400" b="1" dirty="0"/>
                <a:t>de Transferencias Recibidas</a:t>
              </a:r>
            </a:p>
          </p:txBody>
        </p:sp>
      </p:grpSp>
      <p:cxnSp>
        <p:nvCxnSpPr>
          <p:cNvPr id="28" name="Conector recto 27"/>
          <p:cNvCxnSpPr/>
          <p:nvPr/>
        </p:nvCxnSpPr>
        <p:spPr>
          <a:xfrm>
            <a:off x="4195685" y="877617"/>
            <a:ext cx="11528" cy="5551052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lecha izquierda y derecha 29"/>
          <p:cNvSpPr/>
          <p:nvPr/>
        </p:nvSpPr>
        <p:spPr>
          <a:xfrm>
            <a:off x="3876857" y="4241317"/>
            <a:ext cx="715106" cy="273309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2" name="CuadroTexto 31"/>
          <p:cNvSpPr txBox="1"/>
          <p:nvPr/>
        </p:nvSpPr>
        <p:spPr>
          <a:xfrm>
            <a:off x="454301" y="1116623"/>
            <a:ext cx="259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Procesos del Otorgante</a:t>
            </a:r>
            <a:endParaRPr lang="es-CL" b="1" dirty="0"/>
          </a:p>
        </p:txBody>
      </p:sp>
      <p:sp>
        <p:nvSpPr>
          <p:cNvPr id="33" name="CuadroTexto 32"/>
          <p:cNvSpPr txBox="1"/>
          <p:nvPr/>
        </p:nvSpPr>
        <p:spPr>
          <a:xfrm>
            <a:off x="4409179" y="1078590"/>
            <a:ext cx="259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Procesos del Ejecutor</a:t>
            </a:r>
            <a:endParaRPr lang="es-CL" b="1" dirty="0"/>
          </a:p>
        </p:txBody>
      </p:sp>
      <p:grpSp>
        <p:nvGrpSpPr>
          <p:cNvPr id="34" name="Grupo 33"/>
          <p:cNvGrpSpPr/>
          <p:nvPr/>
        </p:nvGrpSpPr>
        <p:grpSpPr>
          <a:xfrm>
            <a:off x="4061647" y="5429634"/>
            <a:ext cx="291131" cy="340568"/>
            <a:chOff x="1494752" y="671244"/>
            <a:chExt cx="291131" cy="340568"/>
          </a:xfrm>
        </p:grpSpPr>
        <p:sp>
          <p:nvSpPr>
            <p:cNvPr id="35" name="Flecha derecha 34"/>
            <p:cNvSpPr/>
            <p:nvPr/>
          </p:nvSpPr>
          <p:spPr>
            <a:xfrm>
              <a:off x="1494752" y="671244"/>
              <a:ext cx="291131" cy="340568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Flecha derecha 4"/>
            <p:cNvSpPr txBox="1"/>
            <p:nvPr/>
          </p:nvSpPr>
          <p:spPr>
            <a:xfrm>
              <a:off x="1494752" y="739358"/>
              <a:ext cx="203792" cy="2043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100" kern="1200"/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6302399" y="5230596"/>
            <a:ext cx="1373261" cy="827089"/>
            <a:chOff x="643" y="582612"/>
            <a:chExt cx="1373261" cy="82708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8" name="Rectángulo redondeado 37"/>
            <p:cNvSpPr/>
            <p:nvPr/>
          </p:nvSpPr>
          <p:spPr>
            <a:xfrm>
              <a:off x="643" y="582612"/>
              <a:ext cx="1373261" cy="823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CuadroTexto 38"/>
            <p:cNvSpPr txBox="1"/>
            <p:nvPr/>
          </p:nvSpPr>
          <p:spPr>
            <a:xfrm>
              <a:off x="48909" y="634011"/>
              <a:ext cx="1324995" cy="775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/>
              <a:r>
                <a:rPr lang="es-ES" sz="1200" b="1" dirty="0" smtClean="0"/>
                <a:t>Rendición de Cierre </a:t>
              </a:r>
              <a:r>
                <a:rPr lang="es-ES" sz="1200" b="1" dirty="0"/>
                <a:t>del Ejecutor</a:t>
              </a:r>
            </a:p>
          </p:txBody>
        </p:sp>
      </p:grpSp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19"/>
          <a:srcRect l="27639" t="22428" r="63241" b="60700"/>
          <a:stretch/>
        </p:blipFill>
        <p:spPr>
          <a:xfrm>
            <a:off x="8421246" y="2778768"/>
            <a:ext cx="212185" cy="220802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19"/>
          <a:srcRect l="27639" t="22428" r="63241" b="60700"/>
          <a:stretch/>
        </p:blipFill>
        <p:spPr>
          <a:xfrm>
            <a:off x="8421246" y="4110345"/>
            <a:ext cx="212185" cy="22080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9"/>
          <a:srcRect l="27639" t="22428" r="63241" b="60700"/>
          <a:stretch/>
        </p:blipFill>
        <p:spPr>
          <a:xfrm>
            <a:off x="1481471" y="4042811"/>
            <a:ext cx="212185" cy="220802"/>
          </a:xfrm>
          <a:prstGeom prst="rect">
            <a:avLst/>
          </a:prstGeom>
        </p:spPr>
      </p:pic>
      <p:grpSp>
        <p:nvGrpSpPr>
          <p:cNvPr id="45" name="Grupo 44"/>
          <p:cNvGrpSpPr/>
          <p:nvPr/>
        </p:nvGrpSpPr>
        <p:grpSpPr>
          <a:xfrm>
            <a:off x="630148" y="5244662"/>
            <a:ext cx="1373261" cy="827089"/>
            <a:chOff x="643" y="582612"/>
            <a:chExt cx="1373261" cy="827089"/>
          </a:xfrm>
          <a:solidFill>
            <a:schemeClr val="accent6"/>
          </a:solidFill>
        </p:grpSpPr>
        <p:sp>
          <p:nvSpPr>
            <p:cNvPr id="46" name="Rectángulo redondeado 45"/>
            <p:cNvSpPr/>
            <p:nvPr/>
          </p:nvSpPr>
          <p:spPr>
            <a:xfrm>
              <a:off x="643" y="582612"/>
              <a:ext cx="1373261" cy="823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CuadroTexto 46"/>
            <p:cNvSpPr txBox="1"/>
            <p:nvPr/>
          </p:nvSpPr>
          <p:spPr>
            <a:xfrm>
              <a:off x="48909" y="634011"/>
              <a:ext cx="1324995" cy="775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300" b="1" kern="1200" dirty="0" smtClean="0"/>
                <a:t>Reportes para Otorgante</a:t>
              </a:r>
              <a:endParaRPr lang="es-ES" sz="1300" b="1" kern="1200" dirty="0"/>
            </a:p>
          </p:txBody>
        </p:sp>
      </p:grpSp>
      <p:grpSp>
        <p:nvGrpSpPr>
          <p:cNvPr id="48" name="Grupo 47"/>
          <p:cNvGrpSpPr/>
          <p:nvPr/>
        </p:nvGrpSpPr>
        <p:grpSpPr>
          <a:xfrm>
            <a:off x="7769368" y="5218963"/>
            <a:ext cx="1191291" cy="827089"/>
            <a:chOff x="643" y="582612"/>
            <a:chExt cx="1373261" cy="82708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49" name="Rectángulo redondeado 48"/>
            <p:cNvSpPr/>
            <p:nvPr/>
          </p:nvSpPr>
          <p:spPr>
            <a:xfrm>
              <a:off x="643" y="582612"/>
              <a:ext cx="1373261" cy="8239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CuadroTexto 49"/>
            <p:cNvSpPr txBox="1"/>
            <p:nvPr/>
          </p:nvSpPr>
          <p:spPr>
            <a:xfrm>
              <a:off x="48909" y="634011"/>
              <a:ext cx="1324995" cy="7756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/>
              <a:r>
                <a:rPr lang="es-ES" sz="1200" b="1" dirty="0" smtClean="0"/>
                <a:t>Reportes para Ejecutor</a:t>
              </a:r>
              <a:endParaRPr lang="es-ES" sz="1200" b="1" dirty="0"/>
            </a:p>
          </p:txBody>
        </p:sp>
      </p:grp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19"/>
          <a:srcRect l="27639" t="22428" r="63241" b="60700"/>
          <a:stretch/>
        </p:blipFill>
        <p:spPr>
          <a:xfrm>
            <a:off x="8680984" y="5296061"/>
            <a:ext cx="212185" cy="220802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 rotWithShape="1">
          <a:blip r:embed="rId19"/>
          <a:srcRect l="27639" t="22428" r="63241" b="60700"/>
          <a:stretch/>
        </p:blipFill>
        <p:spPr>
          <a:xfrm>
            <a:off x="1759730" y="5301649"/>
            <a:ext cx="212185" cy="220802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 rotWithShape="1">
          <a:blip r:embed="rId20"/>
          <a:srcRect l="51204" t="15349" r="39398" b="57572"/>
          <a:stretch/>
        </p:blipFill>
        <p:spPr>
          <a:xfrm>
            <a:off x="7399275" y="5258846"/>
            <a:ext cx="219451" cy="355662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 rotWithShape="1">
          <a:blip r:embed="rId20"/>
          <a:srcRect l="51204" t="15349" r="39398" b="57572"/>
          <a:stretch/>
        </p:blipFill>
        <p:spPr>
          <a:xfrm>
            <a:off x="5937018" y="5292824"/>
            <a:ext cx="219451" cy="355662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 rotWithShape="1">
          <a:blip r:embed="rId21"/>
          <a:srcRect l="42037" t="14815" r="38472" b="32263"/>
          <a:stretch/>
        </p:blipFill>
        <p:spPr>
          <a:xfrm>
            <a:off x="3570885" y="818067"/>
            <a:ext cx="490589" cy="749284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 rotWithShape="1">
          <a:blip r:embed="rId22"/>
          <a:srcRect l="34861" t="11974" r="35602" b="29342"/>
          <a:stretch/>
        </p:blipFill>
        <p:spPr>
          <a:xfrm flipH="1">
            <a:off x="6709242" y="847364"/>
            <a:ext cx="689808" cy="77089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 rotWithShape="1">
          <a:blip r:embed="rId19"/>
          <a:srcRect l="27639" t="22428" r="63241" b="60700"/>
          <a:stretch/>
        </p:blipFill>
        <p:spPr>
          <a:xfrm>
            <a:off x="6424295" y="4130916"/>
            <a:ext cx="212185" cy="220802"/>
          </a:xfrm>
          <a:prstGeom prst="rect">
            <a:avLst/>
          </a:prstGeom>
        </p:spPr>
      </p:pic>
      <p:sp>
        <p:nvSpPr>
          <p:cNvPr id="64" name="Flecha izquierda y derecha 63"/>
          <p:cNvSpPr/>
          <p:nvPr/>
        </p:nvSpPr>
        <p:spPr>
          <a:xfrm>
            <a:off x="3867010" y="1966730"/>
            <a:ext cx="715106" cy="273309"/>
          </a:xfrm>
          <a:prstGeom prst="left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Flecha doblada 5"/>
          <p:cNvSpPr/>
          <p:nvPr/>
        </p:nvSpPr>
        <p:spPr>
          <a:xfrm rot="5400000">
            <a:off x="7383369" y="2008412"/>
            <a:ext cx="470714" cy="52333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8" name="Título 2"/>
          <p:cNvSpPr txBox="1">
            <a:spLocks/>
          </p:cNvSpPr>
          <p:nvPr/>
        </p:nvSpPr>
        <p:spPr>
          <a:xfrm>
            <a:off x="285750" y="274638"/>
            <a:ext cx="7458075" cy="614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SISREC – Procesos soportados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5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>
            <a:spLocks noGrp="1"/>
          </p:cNvSpPr>
          <p:nvPr>
            <p:ph type="body" sz="half" idx="2"/>
          </p:nvPr>
        </p:nvSpPr>
        <p:spPr>
          <a:xfrm>
            <a:off x="178746" y="2275785"/>
            <a:ext cx="8612870" cy="141771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30285231"/>
              </p:ext>
            </p:extLst>
          </p:nvPr>
        </p:nvGraphicFramePr>
        <p:xfrm>
          <a:off x="-123825" y="1290066"/>
          <a:ext cx="9496425" cy="416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878040" y="1370334"/>
            <a:ext cx="253693" cy="25675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3173799" y="1378052"/>
            <a:ext cx="253693" cy="2567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5561980" y="1378052"/>
            <a:ext cx="253693" cy="25675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7743825" y="1394712"/>
            <a:ext cx="253693" cy="256759"/>
          </a:xfrm>
          <a:prstGeom prst="rect">
            <a:avLst/>
          </a:prstGeom>
        </p:spPr>
      </p:pic>
      <p:sp>
        <p:nvSpPr>
          <p:cNvPr id="15" name="Título 2"/>
          <p:cNvSpPr txBox="1">
            <a:spLocks/>
          </p:cNvSpPr>
          <p:nvPr/>
        </p:nvSpPr>
        <p:spPr>
          <a:xfrm>
            <a:off x="285750" y="274638"/>
            <a:ext cx="7458075" cy="614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SISREC – Fases del proyecto.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7737320" y="4213815"/>
            <a:ext cx="253693" cy="25675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5458811" y="4206097"/>
            <a:ext cx="253693" cy="25675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3171303" y="4213815"/>
            <a:ext cx="253693" cy="25675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/>
          <a:srcRect l="34815" t="13703" r="34537" b="31152"/>
          <a:stretch/>
        </p:blipFill>
        <p:spPr>
          <a:xfrm>
            <a:off x="1270046" y="4189437"/>
            <a:ext cx="253693" cy="25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1"/>
          <p:cNvSpPr>
            <a:spLocks noGrp="1"/>
          </p:cNvSpPr>
          <p:nvPr>
            <p:ph type="body" sz="half" idx="2"/>
          </p:nvPr>
        </p:nvSpPr>
        <p:spPr>
          <a:xfrm>
            <a:off x="178746" y="1008960"/>
            <a:ext cx="8612870" cy="1417718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s-C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s-C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2"/>
          <p:cNvSpPr txBox="1">
            <a:spLocks/>
          </p:cNvSpPr>
          <p:nvPr/>
        </p:nvSpPr>
        <p:spPr>
          <a:xfrm>
            <a:off x="285750" y="274638"/>
            <a:ext cx="7458075" cy="614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SISREC – Demostración del sistema.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6" y="1008961"/>
            <a:ext cx="8320560" cy="50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4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3"/>
          <a:srcRect l="11949" t="10139" r="48405" b="79723"/>
          <a:stretch/>
        </p:blipFill>
        <p:spPr bwMode="auto">
          <a:xfrm>
            <a:off x="2178997" y="4524332"/>
            <a:ext cx="5042494" cy="826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412" y="647441"/>
            <a:ext cx="792549" cy="731583"/>
          </a:xfrm>
          <a:prstGeom prst="rect">
            <a:avLst/>
          </a:prstGeom>
        </p:spPr>
      </p:pic>
      <p:pic>
        <p:nvPicPr>
          <p:cNvPr id="6" name="Imagen 5" descr="ICONO-03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5" b="43883"/>
          <a:stretch/>
        </p:blipFill>
        <p:spPr>
          <a:xfrm>
            <a:off x="3263266" y="639722"/>
            <a:ext cx="812800" cy="73930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198" y="639722"/>
            <a:ext cx="823031" cy="70110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9968" y="639722"/>
            <a:ext cx="810838" cy="7315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4338" y="639722"/>
            <a:ext cx="859611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3469</TotalTime>
  <Words>342</Words>
  <Application>Microsoft Office PowerPoint</Application>
  <PresentationFormat>Presentación en pantalla (4:3)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Wingdings</vt:lpstr>
      <vt:lpstr>Tema de Office</vt:lpstr>
      <vt:lpstr>1_Tema de Office</vt:lpstr>
      <vt:lpstr>COMITÉ DE  RENDICIÓN DE CUENTAS</vt:lpstr>
      <vt:lpstr>SISTEMA DE RENDICIÓN ELECTRÓNICA DE CUENTAS </vt:lpstr>
      <vt:lpstr>1. SISREC – Proceso y diseño. </vt:lpstr>
      <vt:lpstr>2. TIPOS DE RENDICIÓN </vt:lpstr>
      <vt:lpstr>3. SISREC – Funcionalidades adicionales.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Contraloria General de la Republica Chilena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Cristina Andrea Valdés Vargas</dc:creator>
  <cp:lastModifiedBy>CARMEN GLORIA SANHUEZA</cp:lastModifiedBy>
  <cp:revision>548</cp:revision>
  <cp:lastPrinted>2017-01-09T14:49:42Z</cp:lastPrinted>
  <dcterms:created xsi:type="dcterms:W3CDTF">2016-10-28T12:22:03Z</dcterms:created>
  <dcterms:modified xsi:type="dcterms:W3CDTF">2018-11-19T20:59:00Z</dcterms:modified>
</cp:coreProperties>
</file>